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0" r:id="rId8"/>
    <p:sldId id="266" r:id="rId9"/>
    <p:sldId id="261" r:id="rId10"/>
    <p:sldId id="270" r:id="rId11"/>
    <p:sldId id="263" r:id="rId12"/>
    <p:sldId id="269" r:id="rId13"/>
    <p:sldId id="268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744" y="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2667E-BD5A-4D37-8C82-D7665ED5DB3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EAEE0BF-B902-4FB2-871D-0567175D80AD}">
      <dgm:prSet phldrT="[Texto]" custT="1"/>
      <dgm:spPr/>
      <dgm:t>
        <a:bodyPr/>
        <a:lstStyle/>
        <a:p>
          <a:r>
            <a:rPr lang="pt-PT" sz="2800"/>
            <a:t>1</a:t>
          </a:r>
        </a:p>
      </dgm:t>
    </dgm:pt>
    <dgm:pt modelId="{4A16FB83-2288-4D18-9B3C-F18DEC818DA7}" type="parTrans" cxnId="{76E156EC-B6F0-4A2A-8660-9C137CD30E8F}">
      <dgm:prSet/>
      <dgm:spPr/>
      <dgm:t>
        <a:bodyPr/>
        <a:lstStyle/>
        <a:p>
          <a:endParaRPr lang="pt-PT" sz="2800"/>
        </a:p>
      </dgm:t>
    </dgm:pt>
    <dgm:pt modelId="{99A4378F-D612-41DC-B492-87EB483B8761}" type="sibTrans" cxnId="{76E156EC-B6F0-4A2A-8660-9C137CD30E8F}">
      <dgm:prSet/>
      <dgm:spPr/>
      <dgm:t>
        <a:bodyPr/>
        <a:lstStyle/>
        <a:p>
          <a:endParaRPr lang="pt-PT" sz="2800"/>
        </a:p>
      </dgm:t>
    </dgm:pt>
    <dgm:pt modelId="{5A9A4EC2-6F80-4D4A-B8A9-3F6ADB3E64FB}">
      <dgm:prSet phldrT="[Texto]" custT="1"/>
      <dgm:spPr/>
      <dgm:t>
        <a:bodyPr/>
        <a:lstStyle/>
        <a:p>
          <a:r>
            <a:rPr lang="pt-PT" sz="1300"/>
            <a:t>APARECIMENTO DE SINTOMAS DE COVID-1</a:t>
          </a:r>
        </a:p>
      </dgm:t>
    </dgm:pt>
    <dgm:pt modelId="{CEF9F865-997C-453A-B19C-95A13B2F0DDC}" type="parTrans" cxnId="{91445D37-3131-4905-83CD-6CADDAC287FD}">
      <dgm:prSet/>
      <dgm:spPr/>
      <dgm:t>
        <a:bodyPr/>
        <a:lstStyle/>
        <a:p>
          <a:endParaRPr lang="pt-PT" sz="2800"/>
        </a:p>
      </dgm:t>
    </dgm:pt>
    <dgm:pt modelId="{604CF6AF-36A9-4994-80F3-21D81BB66C85}" type="sibTrans" cxnId="{91445D37-3131-4905-83CD-6CADDAC287FD}">
      <dgm:prSet/>
      <dgm:spPr/>
      <dgm:t>
        <a:bodyPr/>
        <a:lstStyle/>
        <a:p>
          <a:endParaRPr lang="pt-PT" sz="2800"/>
        </a:p>
      </dgm:t>
    </dgm:pt>
    <dgm:pt modelId="{E0EACBBB-9A77-4783-BE29-88032C9E9896}">
      <dgm:prSet phldrT="[Texto]" custT="1"/>
      <dgm:spPr/>
      <dgm:t>
        <a:bodyPr/>
        <a:lstStyle/>
        <a:p>
          <a:r>
            <a:rPr lang="pt-PT" sz="2800"/>
            <a:t>2</a:t>
          </a:r>
        </a:p>
      </dgm:t>
    </dgm:pt>
    <dgm:pt modelId="{2E195B74-78C7-4EF1-811B-2052DAED0083}" type="parTrans" cxnId="{EA072DA5-2854-4826-8D68-F4E5DEA3CC5E}">
      <dgm:prSet/>
      <dgm:spPr/>
      <dgm:t>
        <a:bodyPr/>
        <a:lstStyle/>
        <a:p>
          <a:endParaRPr lang="pt-PT" sz="2800"/>
        </a:p>
      </dgm:t>
    </dgm:pt>
    <dgm:pt modelId="{E20A7E55-2CCC-4DE8-8D0D-24DE789A8872}" type="sibTrans" cxnId="{EA072DA5-2854-4826-8D68-F4E5DEA3CC5E}">
      <dgm:prSet/>
      <dgm:spPr/>
      <dgm:t>
        <a:bodyPr/>
        <a:lstStyle/>
        <a:p>
          <a:endParaRPr lang="pt-PT" sz="2800"/>
        </a:p>
      </dgm:t>
    </dgm:pt>
    <dgm:pt modelId="{03DF8D11-935C-485F-8354-4BA566276E90}">
      <dgm:prSet phldrT="[Texto]" custT="1"/>
      <dgm:spPr/>
      <dgm:t>
        <a:bodyPr/>
        <a:lstStyle/>
        <a:p>
          <a:r>
            <a:rPr lang="pt-PT" sz="1300"/>
            <a:t>O FEIRANTE, COLABORADOR OU CONSUMIDOR INFORMA O TRABALHADOR DA CMA</a:t>
          </a:r>
        </a:p>
      </dgm:t>
    </dgm:pt>
    <dgm:pt modelId="{DBFE2DDB-2592-4025-8332-317C3AD026E2}" type="parTrans" cxnId="{79FD1EE4-0DA8-42A8-A7F2-FFC720CF7E62}">
      <dgm:prSet/>
      <dgm:spPr/>
      <dgm:t>
        <a:bodyPr/>
        <a:lstStyle/>
        <a:p>
          <a:endParaRPr lang="pt-PT" sz="2800"/>
        </a:p>
      </dgm:t>
    </dgm:pt>
    <dgm:pt modelId="{6BEA9DBA-ECFB-40DD-925A-43E751288B4A}" type="sibTrans" cxnId="{79FD1EE4-0DA8-42A8-A7F2-FFC720CF7E62}">
      <dgm:prSet/>
      <dgm:spPr/>
      <dgm:t>
        <a:bodyPr/>
        <a:lstStyle/>
        <a:p>
          <a:endParaRPr lang="pt-PT" sz="2800"/>
        </a:p>
      </dgm:t>
    </dgm:pt>
    <dgm:pt modelId="{6A476FF5-D161-4362-B270-4785A0F51288}">
      <dgm:prSet phldrT="[Texto]" custT="1"/>
      <dgm:spPr/>
      <dgm:t>
        <a:bodyPr/>
        <a:lstStyle/>
        <a:p>
          <a:r>
            <a:rPr lang="pt-PT" sz="2800"/>
            <a:t>3</a:t>
          </a:r>
        </a:p>
      </dgm:t>
    </dgm:pt>
    <dgm:pt modelId="{45714035-85C1-423C-92AF-B1DE47DB381A}" type="parTrans" cxnId="{8E8D586F-1286-4361-8D95-1831F7D02825}">
      <dgm:prSet/>
      <dgm:spPr/>
      <dgm:t>
        <a:bodyPr/>
        <a:lstStyle/>
        <a:p>
          <a:endParaRPr lang="pt-PT" sz="2800"/>
        </a:p>
      </dgm:t>
    </dgm:pt>
    <dgm:pt modelId="{59CB3474-B541-40BA-B36E-E4A191D0FDE3}" type="sibTrans" cxnId="{8E8D586F-1286-4361-8D95-1831F7D02825}">
      <dgm:prSet/>
      <dgm:spPr/>
      <dgm:t>
        <a:bodyPr/>
        <a:lstStyle/>
        <a:p>
          <a:endParaRPr lang="pt-PT" sz="2800"/>
        </a:p>
      </dgm:t>
    </dgm:pt>
    <dgm:pt modelId="{BE27868A-E4FA-47ED-A3BA-BF2FB699EF8C}">
      <dgm:prSet phldrT="[Texto]" custT="1"/>
      <dgm:spPr/>
      <dgm:t>
        <a:bodyPr/>
        <a:lstStyle/>
        <a:p>
          <a:r>
            <a:rPr lang="pt-PT" sz="1300"/>
            <a:t> O TRABALHADOR DA CMA REPORTA A SITUAÇÃO SUPERIORMENTE E AO GESTOR DO PLANO</a:t>
          </a:r>
        </a:p>
      </dgm:t>
    </dgm:pt>
    <dgm:pt modelId="{DB3953F6-D126-42AF-90C4-88C45BD1D1A9}" type="parTrans" cxnId="{8ABC607B-EA66-4556-8437-DD104B1796FA}">
      <dgm:prSet/>
      <dgm:spPr/>
      <dgm:t>
        <a:bodyPr/>
        <a:lstStyle/>
        <a:p>
          <a:endParaRPr lang="pt-PT" sz="2800"/>
        </a:p>
      </dgm:t>
    </dgm:pt>
    <dgm:pt modelId="{F3C66229-4A2F-4859-A363-EBDB457044B5}" type="sibTrans" cxnId="{8ABC607B-EA66-4556-8437-DD104B1796FA}">
      <dgm:prSet/>
      <dgm:spPr/>
      <dgm:t>
        <a:bodyPr/>
        <a:lstStyle/>
        <a:p>
          <a:endParaRPr lang="pt-PT" sz="2800"/>
        </a:p>
      </dgm:t>
    </dgm:pt>
    <dgm:pt modelId="{BF7D41C0-F4C4-4155-8D15-6A8A579C9E1D}">
      <dgm:prSet phldrT="[Texto]" custT="1"/>
      <dgm:spPr/>
      <dgm:t>
        <a:bodyPr/>
        <a:lstStyle/>
        <a:p>
          <a:r>
            <a:rPr lang="pt-PT" sz="2800"/>
            <a:t>5</a:t>
          </a:r>
        </a:p>
      </dgm:t>
    </dgm:pt>
    <dgm:pt modelId="{84A167FB-7F71-4FF4-B2AF-D4306ED6907D}" type="parTrans" cxnId="{D6E8F3C7-229C-45A0-B4F3-036481FADAD9}">
      <dgm:prSet/>
      <dgm:spPr/>
      <dgm:t>
        <a:bodyPr/>
        <a:lstStyle/>
        <a:p>
          <a:endParaRPr lang="pt-PT" sz="2800"/>
        </a:p>
      </dgm:t>
    </dgm:pt>
    <dgm:pt modelId="{34AC9FD1-0F36-4C12-8DF7-D8C65D9D015D}" type="sibTrans" cxnId="{D6E8F3C7-229C-45A0-B4F3-036481FADAD9}">
      <dgm:prSet/>
      <dgm:spPr/>
      <dgm:t>
        <a:bodyPr/>
        <a:lstStyle/>
        <a:p>
          <a:endParaRPr lang="pt-PT" sz="2800"/>
        </a:p>
      </dgm:t>
    </dgm:pt>
    <dgm:pt modelId="{588A5D84-21FD-4817-9621-E84EDAB008AF}">
      <dgm:prSet phldrT="[Texto]" custT="1"/>
      <dgm:spPr/>
      <dgm:t>
        <a:bodyPr/>
        <a:lstStyle/>
        <a:p>
          <a:r>
            <a:rPr lang="pt-PT" sz="2800"/>
            <a:t>4</a:t>
          </a:r>
        </a:p>
      </dgm:t>
    </dgm:pt>
    <dgm:pt modelId="{63819208-A9B3-4FE9-9688-355AC2119E56}" type="parTrans" cxnId="{EEC0175E-929A-4F88-89CC-034EE9AA4E9A}">
      <dgm:prSet/>
      <dgm:spPr/>
      <dgm:t>
        <a:bodyPr/>
        <a:lstStyle/>
        <a:p>
          <a:endParaRPr lang="pt-PT" sz="2800"/>
        </a:p>
      </dgm:t>
    </dgm:pt>
    <dgm:pt modelId="{4BE6D9A2-0E3E-4843-AD3F-1FA9A25AF5EA}" type="sibTrans" cxnId="{EEC0175E-929A-4F88-89CC-034EE9AA4E9A}">
      <dgm:prSet/>
      <dgm:spPr/>
      <dgm:t>
        <a:bodyPr/>
        <a:lstStyle/>
        <a:p>
          <a:endParaRPr lang="pt-PT" sz="2800"/>
        </a:p>
      </dgm:t>
    </dgm:pt>
    <dgm:pt modelId="{0768E853-CA81-4CD0-82FC-BFCFDDA72D02}">
      <dgm:prSet custT="1"/>
      <dgm:spPr/>
      <dgm:t>
        <a:bodyPr/>
        <a:lstStyle/>
        <a:p>
          <a:r>
            <a:rPr lang="pt-PT" sz="1300"/>
            <a:t>O TRABALHADOR DA CMA EQUIPA-SE COM FATO DESCARTÁVEL, LUVAS E MÁSCARA</a:t>
          </a:r>
        </a:p>
      </dgm:t>
    </dgm:pt>
    <dgm:pt modelId="{FCF45816-0F44-4814-B30E-15D50513D588}" type="parTrans" cxnId="{C4EBC4F2-2EA6-41D9-BC48-E37D37EE6D8A}">
      <dgm:prSet/>
      <dgm:spPr/>
      <dgm:t>
        <a:bodyPr/>
        <a:lstStyle/>
        <a:p>
          <a:endParaRPr lang="pt-PT" sz="2800"/>
        </a:p>
      </dgm:t>
    </dgm:pt>
    <dgm:pt modelId="{487F5256-F447-4FD4-9C7F-8DB809A2E305}" type="sibTrans" cxnId="{C4EBC4F2-2EA6-41D9-BC48-E37D37EE6D8A}">
      <dgm:prSet/>
      <dgm:spPr/>
      <dgm:t>
        <a:bodyPr/>
        <a:lstStyle/>
        <a:p>
          <a:endParaRPr lang="pt-PT" sz="2800"/>
        </a:p>
      </dgm:t>
    </dgm:pt>
    <dgm:pt modelId="{76FC34A6-DD4A-4BAD-ABDD-70E3E5C15A5D}">
      <dgm:prSet custT="1"/>
      <dgm:spPr/>
      <dgm:t>
        <a:bodyPr/>
        <a:lstStyle/>
        <a:p>
          <a:endParaRPr lang="pt-PT" sz="1050"/>
        </a:p>
      </dgm:t>
    </dgm:pt>
    <dgm:pt modelId="{54A15F8F-F889-4BA0-864E-CA55B0138C1B}" type="parTrans" cxnId="{ADDAFDB4-2C10-482C-B7A5-8DA3ACB37C5E}">
      <dgm:prSet/>
      <dgm:spPr/>
      <dgm:t>
        <a:bodyPr/>
        <a:lstStyle/>
        <a:p>
          <a:endParaRPr lang="pt-PT" sz="2800"/>
        </a:p>
      </dgm:t>
    </dgm:pt>
    <dgm:pt modelId="{FC8B6396-C32D-494B-945B-C29E1BE24D52}" type="sibTrans" cxnId="{ADDAFDB4-2C10-482C-B7A5-8DA3ACB37C5E}">
      <dgm:prSet/>
      <dgm:spPr/>
      <dgm:t>
        <a:bodyPr/>
        <a:lstStyle/>
        <a:p>
          <a:endParaRPr lang="pt-PT" sz="2800"/>
        </a:p>
      </dgm:t>
    </dgm:pt>
    <dgm:pt modelId="{7D6EF9DA-2A2E-4ADF-ADFE-8BBEF011D211}">
      <dgm:prSet custT="1"/>
      <dgm:spPr/>
      <dgm:t>
        <a:bodyPr/>
        <a:lstStyle/>
        <a:p>
          <a:r>
            <a:rPr lang="pt-PT" sz="1300" dirty="0"/>
            <a:t>O TRABALHADOR DA CMA ACOMPANHA O INDIVÍDUO AO ESPAÇO DE ISOLAMENTO E FORNECE KIT DE PROTEÇÃO INDIVIDUAL</a:t>
          </a:r>
        </a:p>
      </dgm:t>
    </dgm:pt>
    <dgm:pt modelId="{7D0E4F33-A415-4D37-8420-5A6EF0AB7885}" type="parTrans" cxnId="{C6FCF385-F3AB-4313-92D0-C9FF2B2B4465}">
      <dgm:prSet/>
      <dgm:spPr/>
      <dgm:t>
        <a:bodyPr/>
        <a:lstStyle/>
        <a:p>
          <a:endParaRPr lang="pt-PT" sz="2800"/>
        </a:p>
      </dgm:t>
    </dgm:pt>
    <dgm:pt modelId="{3AACF5F9-5C47-47D1-8AB6-D1F4FE90057B}" type="sibTrans" cxnId="{C6FCF385-F3AB-4313-92D0-C9FF2B2B4465}">
      <dgm:prSet/>
      <dgm:spPr/>
      <dgm:t>
        <a:bodyPr/>
        <a:lstStyle/>
        <a:p>
          <a:endParaRPr lang="pt-PT" sz="2800"/>
        </a:p>
      </dgm:t>
    </dgm:pt>
    <dgm:pt modelId="{95519DAA-E7EF-4589-B6DF-19E6D4D12F74}">
      <dgm:prSet custT="1"/>
      <dgm:spPr/>
      <dgm:t>
        <a:bodyPr/>
        <a:lstStyle/>
        <a:p>
          <a:endParaRPr lang="pt-PT" sz="1300"/>
        </a:p>
      </dgm:t>
    </dgm:pt>
    <dgm:pt modelId="{BD3E5149-044F-4F1E-81A3-DDC41D1EA2B7}" type="parTrans" cxnId="{F9CB7FA2-A2B6-4C13-8E50-AE27B6D83F9F}">
      <dgm:prSet/>
      <dgm:spPr/>
      <dgm:t>
        <a:bodyPr/>
        <a:lstStyle/>
        <a:p>
          <a:endParaRPr lang="pt-PT" sz="2800"/>
        </a:p>
      </dgm:t>
    </dgm:pt>
    <dgm:pt modelId="{AC50A445-7A0B-4838-B612-D1B2ADB03E3F}" type="sibTrans" cxnId="{F9CB7FA2-A2B6-4C13-8E50-AE27B6D83F9F}">
      <dgm:prSet/>
      <dgm:spPr/>
      <dgm:t>
        <a:bodyPr/>
        <a:lstStyle/>
        <a:p>
          <a:endParaRPr lang="pt-PT" sz="2800"/>
        </a:p>
      </dgm:t>
    </dgm:pt>
    <dgm:pt modelId="{19C0ED2F-839C-41E6-BB44-BEE237C4FDF6}">
      <dgm:prSet phldrT="[Texto]" custT="1"/>
      <dgm:spPr/>
      <dgm:t>
        <a:bodyPr/>
        <a:lstStyle/>
        <a:p>
          <a:r>
            <a:rPr lang="pt-PT" sz="2800"/>
            <a:t>6</a:t>
          </a:r>
        </a:p>
      </dgm:t>
    </dgm:pt>
    <dgm:pt modelId="{256B743E-CDDD-4586-A40D-827C68DE6E8F}" type="parTrans" cxnId="{6DA17FB7-150C-41C0-9779-ECAB4F19276E}">
      <dgm:prSet/>
      <dgm:spPr/>
      <dgm:t>
        <a:bodyPr/>
        <a:lstStyle/>
        <a:p>
          <a:endParaRPr lang="pt-PT"/>
        </a:p>
      </dgm:t>
    </dgm:pt>
    <dgm:pt modelId="{5CFE3761-BD3F-4096-A25E-959365994138}" type="sibTrans" cxnId="{6DA17FB7-150C-41C0-9779-ECAB4F19276E}">
      <dgm:prSet/>
      <dgm:spPr/>
      <dgm:t>
        <a:bodyPr/>
        <a:lstStyle/>
        <a:p>
          <a:endParaRPr lang="pt-PT"/>
        </a:p>
      </dgm:t>
    </dgm:pt>
    <dgm:pt modelId="{3C53592C-38C5-40FB-BDBB-77613BF9D65B}">
      <dgm:prSet custT="1"/>
      <dgm:spPr/>
      <dgm:t>
        <a:bodyPr/>
        <a:lstStyle/>
        <a:p>
          <a:r>
            <a:rPr lang="pt-PT" sz="1200"/>
            <a:t>O INDIVIDUO CONTACTA O </a:t>
          </a:r>
          <a:r>
            <a:rPr lang="pt-PT" sz="1200" b="1"/>
            <a:t>SNS 24 (808 24 24 24)</a:t>
          </a:r>
          <a:r>
            <a:rPr lang="pt-PT" sz="1200"/>
            <a:t> E SEGUE AS ORINETAÇÕES DO SNS</a:t>
          </a:r>
        </a:p>
      </dgm:t>
    </dgm:pt>
    <dgm:pt modelId="{2F37EC1F-313B-4100-A14B-660DF0493DF1}" type="parTrans" cxnId="{CCA0313B-5D7D-4E57-925E-4026D0FEDFC5}">
      <dgm:prSet/>
      <dgm:spPr/>
      <dgm:t>
        <a:bodyPr/>
        <a:lstStyle/>
        <a:p>
          <a:endParaRPr lang="pt-PT"/>
        </a:p>
      </dgm:t>
    </dgm:pt>
    <dgm:pt modelId="{EE10A587-EEB5-41AA-BDCB-578180E645D5}" type="sibTrans" cxnId="{CCA0313B-5D7D-4E57-925E-4026D0FEDFC5}">
      <dgm:prSet/>
      <dgm:spPr/>
      <dgm:t>
        <a:bodyPr/>
        <a:lstStyle/>
        <a:p>
          <a:endParaRPr lang="pt-PT"/>
        </a:p>
      </dgm:t>
    </dgm:pt>
    <dgm:pt modelId="{75E599A9-0D91-49BA-89F8-BBE00F7D7EA9}" type="pres">
      <dgm:prSet presAssocID="{E702667E-BD5A-4D37-8C82-D7665ED5DB37}" presName="linearFlow" presStyleCnt="0">
        <dgm:presLayoutVars>
          <dgm:dir/>
          <dgm:animLvl val="lvl"/>
          <dgm:resizeHandles val="exact"/>
        </dgm:presLayoutVars>
      </dgm:prSet>
      <dgm:spPr/>
    </dgm:pt>
    <dgm:pt modelId="{4A62AB5A-B651-4C8B-912A-7B2060FD1E22}" type="pres">
      <dgm:prSet presAssocID="{DEAEE0BF-B902-4FB2-871D-0567175D80AD}" presName="composite" presStyleCnt="0"/>
      <dgm:spPr/>
    </dgm:pt>
    <dgm:pt modelId="{DC6228C3-FC3D-46C5-BC31-713C32546EC7}" type="pres">
      <dgm:prSet presAssocID="{DEAEE0BF-B902-4FB2-871D-0567175D80AD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F84296F-0368-428F-84D8-6B02ED2B3F78}" type="pres">
      <dgm:prSet presAssocID="{DEAEE0BF-B902-4FB2-871D-0567175D80AD}" presName="descendantText" presStyleLbl="alignAcc1" presStyleIdx="0" presStyleCnt="6">
        <dgm:presLayoutVars>
          <dgm:bulletEnabled val="1"/>
        </dgm:presLayoutVars>
      </dgm:prSet>
      <dgm:spPr/>
    </dgm:pt>
    <dgm:pt modelId="{1E638B7D-6AC8-43E5-A865-197F053F0783}" type="pres">
      <dgm:prSet presAssocID="{99A4378F-D612-41DC-B492-87EB483B8761}" presName="sp" presStyleCnt="0"/>
      <dgm:spPr/>
    </dgm:pt>
    <dgm:pt modelId="{73DA966E-F034-4339-8930-C64D923C6B3F}" type="pres">
      <dgm:prSet presAssocID="{E0EACBBB-9A77-4783-BE29-88032C9E9896}" presName="composite" presStyleCnt="0"/>
      <dgm:spPr/>
    </dgm:pt>
    <dgm:pt modelId="{75688525-060C-4881-901A-929A688F303F}" type="pres">
      <dgm:prSet presAssocID="{E0EACBBB-9A77-4783-BE29-88032C9E9896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1E8337C-C8A3-4DAD-BCF6-CFA1E1548047}" type="pres">
      <dgm:prSet presAssocID="{E0EACBBB-9A77-4783-BE29-88032C9E9896}" presName="descendantText" presStyleLbl="alignAcc1" presStyleIdx="1" presStyleCnt="6">
        <dgm:presLayoutVars>
          <dgm:bulletEnabled val="1"/>
        </dgm:presLayoutVars>
      </dgm:prSet>
      <dgm:spPr/>
    </dgm:pt>
    <dgm:pt modelId="{B25545CF-E0A7-4A91-927A-47D1B38907D2}" type="pres">
      <dgm:prSet presAssocID="{E20A7E55-2CCC-4DE8-8D0D-24DE789A8872}" presName="sp" presStyleCnt="0"/>
      <dgm:spPr/>
    </dgm:pt>
    <dgm:pt modelId="{17400EBD-5BF8-4BEC-AC44-53AE5E42C4EE}" type="pres">
      <dgm:prSet presAssocID="{6A476FF5-D161-4362-B270-4785A0F51288}" presName="composite" presStyleCnt="0"/>
      <dgm:spPr/>
    </dgm:pt>
    <dgm:pt modelId="{8949A506-28DE-4301-9614-FFC6A5739C0B}" type="pres">
      <dgm:prSet presAssocID="{6A476FF5-D161-4362-B270-4785A0F51288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7E87979-0716-438B-8EB9-0957974DBFF2}" type="pres">
      <dgm:prSet presAssocID="{6A476FF5-D161-4362-B270-4785A0F51288}" presName="descendantText" presStyleLbl="alignAcc1" presStyleIdx="2" presStyleCnt="6">
        <dgm:presLayoutVars>
          <dgm:bulletEnabled val="1"/>
        </dgm:presLayoutVars>
      </dgm:prSet>
      <dgm:spPr/>
    </dgm:pt>
    <dgm:pt modelId="{BE0AB0CD-A291-4852-AC3F-3C221427214C}" type="pres">
      <dgm:prSet presAssocID="{59CB3474-B541-40BA-B36E-E4A191D0FDE3}" presName="sp" presStyleCnt="0"/>
      <dgm:spPr/>
    </dgm:pt>
    <dgm:pt modelId="{CB94598E-1CC6-4830-89EE-8479829DD7E9}" type="pres">
      <dgm:prSet presAssocID="{588A5D84-21FD-4817-9621-E84EDAB008AF}" presName="composite" presStyleCnt="0"/>
      <dgm:spPr/>
    </dgm:pt>
    <dgm:pt modelId="{8A9E63C8-830C-42CC-B7EE-680040CDA717}" type="pres">
      <dgm:prSet presAssocID="{588A5D84-21FD-4817-9621-E84EDAB008AF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7EB760CE-4152-4D56-BA07-E9030CD96AFC}" type="pres">
      <dgm:prSet presAssocID="{588A5D84-21FD-4817-9621-E84EDAB008AF}" presName="descendantText" presStyleLbl="alignAcc1" presStyleIdx="3" presStyleCnt="6">
        <dgm:presLayoutVars>
          <dgm:bulletEnabled val="1"/>
        </dgm:presLayoutVars>
      </dgm:prSet>
      <dgm:spPr/>
    </dgm:pt>
    <dgm:pt modelId="{55A44A12-91F7-41C6-856E-F0334550C1A1}" type="pres">
      <dgm:prSet presAssocID="{4BE6D9A2-0E3E-4843-AD3F-1FA9A25AF5EA}" presName="sp" presStyleCnt="0"/>
      <dgm:spPr/>
    </dgm:pt>
    <dgm:pt modelId="{A22988B5-0A91-4FA2-844D-607D7631B15F}" type="pres">
      <dgm:prSet presAssocID="{BF7D41C0-F4C4-4155-8D15-6A8A579C9E1D}" presName="composite" presStyleCnt="0"/>
      <dgm:spPr/>
    </dgm:pt>
    <dgm:pt modelId="{C64E102E-733A-4569-AEB5-9211B5725DDD}" type="pres">
      <dgm:prSet presAssocID="{BF7D41C0-F4C4-4155-8D15-6A8A579C9E1D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37FBC749-AE63-40BC-B4E8-FACD62C2A27F}" type="pres">
      <dgm:prSet presAssocID="{BF7D41C0-F4C4-4155-8D15-6A8A579C9E1D}" presName="descendantText" presStyleLbl="alignAcc1" presStyleIdx="4" presStyleCnt="6">
        <dgm:presLayoutVars>
          <dgm:bulletEnabled val="1"/>
        </dgm:presLayoutVars>
      </dgm:prSet>
      <dgm:spPr/>
    </dgm:pt>
    <dgm:pt modelId="{51F4150D-3651-4C2A-A119-05F32EE93560}" type="pres">
      <dgm:prSet presAssocID="{34AC9FD1-0F36-4C12-8DF7-D8C65D9D015D}" presName="sp" presStyleCnt="0"/>
      <dgm:spPr/>
    </dgm:pt>
    <dgm:pt modelId="{F8A27918-287F-42F1-A081-B1813E097B1B}" type="pres">
      <dgm:prSet presAssocID="{19C0ED2F-839C-41E6-BB44-BEE237C4FDF6}" presName="composite" presStyleCnt="0"/>
      <dgm:spPr/>
    </dgm:pt>
    <dgm:pt modelId="{E062A5B7-6251-4E65-8989-2F2363BC9411}" type="pres">
      <dgm:prSet presAssocID="{19C0ED2F-839C-41E6-BB44-BEE237C4FDF6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7DF7376C-0F07-4D20-9981-878C224A67E2}" type="pres">
      <dgm:prSet presAssocID="{19C0ED2F-839C-41E6-BB44-BEE237C4FDF6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4FFB2409-B161-4229-9F95-7ACF813A1803}" type="presOf" srcId="{5A9A4EC2-6F80-4D4A-B8A9-3F6ADB3E64FB}" destId="{9F84296F-0368-428F-84D8-6B02ED2B3F78}" srcOrd="0" destOrd="0" presId="urn:microsoft.com/office/officeart/2005/8/layout/chevron2"/>
    <dgm:cxn modelId="{3B5C5B0F-DC74-442F-98C5-3C90F24E875B}" type="presOf" srcId="{7D6EF9DA-2A2E-4ADF-ADFE-8BBEF011D211}" destId="{7EB760CE-4152-4D56-BA07-E9030CD96AFC}" srcOrd="0" destOrd="0" presId="urn:microsoft.com/office/officeart/2005/8/layout/chevron2"/>
    <dgm:cxn modelId="{A8891325-63B7-4FEA-A91C-1ECF4540F89E}" type="presOf" srcId="{E0EACBBB-9A77-4783-BE29-88032C9E9896}" destId="{75688525-060C-4881-901A-929A688F303F}" srcOrd="0" destOrd="0" presId="urn:microsoft.com/office/officeart/2005/8/layout/chevron2"/>
    <dgm:cxn modelId="{ED34732E-C1BC-4EC0-89ED-B97C01BDC6BF}" type="presOf" srcId="{3C53592C-38C5-40FB-BDBB-77613BF9D65B}" destId="{37FBC749-AE63-40BC-B4E8-FACD62C2A27F}" srcOrd="0" destOrd="0" presId="urn:microsoft.com/office/officeart/2005/8/layout/chevron2"/>
    <dgm:cxn modelId="{91445D37-3131-4905-83CD-6CADDAC287FD}" srcId="{DEAEE0BF-B902-4FB2-871D-0567175D80AD}" destId="{5A9A4EC2-6F80-4D4A-B8A9-3F6ADB3E64FB}" srcOrd="0" destOrd="0" parTransId="{CEF9F865-997C-453A-B19C-95A13B2F0DDC}" sibTransId="{604CF6AF-36A9-4994-80F3-21D81BB66C85}"/>
    <dgm:cxn modelId="{CCA0313B-5D7D-4E57-925E-4026D0FEDFC5}" srcId="{BF7D41C0-F4C4-4155-8D15-6A8A579C9E1D}" destId="{3C53592C-38C5-40FB-BDBB-77613BF9D65B}" srcOrd="0" destOrd="0" parTransId="{2F37EC1F-313B-4100-A14B-660DF0493DF1}" sibTransId="{EE10A587-EEB5-41AA-BDCB-578180E645D5}"/>
    <dgm:cxn modelId="{B88B9840-2AD6-477A-9EB8-E217EAFAFAA5}" type="presOf" srcId="{95519DAA-E7EF-4589-B6DF-19E6D4D12F74}" destId="{07E87979-0716-438B-8EB9-0957974DBFF2}" srcOrd="0" destOrd="0" presId="urn:microsoft.com/office/officeart/2005/8/layout/chevron2"/>
    <dgm:cxn modelId="{EEC0175E-929A-4F88-89CC-034EE9AA4E9A}" srcId="{E702667E-BD5A-4D37-8C82-D7665ED5DB37}" destId="{588A5D84-21FD-4817-9621-E84EDAB008AF}" srcOrd="3" destOrd="0" parTransId="{63819208-A9B3-4FE9-9688-355AC2119E56}" sibTransId="{4BE6D9A2-0E3E-4843-AD3F-1FA9A25AF5EA}"/>
    <dgm:cxn modelId="{C1C23148-C894-4B25-A93D-DF1428392821}" type="presOf" srcId="{BE27868A-E4FA-47ED-A3BA-BF2FB699EF8C}" destId="{7DF7376C-0F07-4D20-9981-878C224A67E2}" srcOrd="0" destOrd="0" presId="urn:microsoft.com/office/officeart/2005/8/layout/chevron2"/>
    <dgm:cxn modelId="{8E8D586F-1286-4361-8D95-1831F7D02825}" srcId="{E702667E-BD5A-4D37-8C82-D7665ED5DB37}" destId="{6A476FF5-D161-4362-B270-4785A0F51288}" srcOrd="2" destOrd="0" parTransId="{45714035-85C1-423C-92AF-B1DE47DB381A}" sibTransId="{59CB3474-B541-40BA-B36E-E4A191D0FDE3}"/>
    <dgm:cxn modelId="{533EE352-5B5D-4CC4-942E-7A3415E22A5C}" type="presOf" srcId="{0768E853-CA81-4CD0-82FC-BFCFDDA72D02}" destId="{07E87979-0716-438B-8EB9-0957974DBFF2}" srcOrd="0" destOrd="1" presId="urn:microsoft.com/office/officeart/2005/8/layout/chevron2"/>
    <dgm:cxn modelId="{B3E87A75-CABE-4803-B269-15689D887C3B}" type="presOf" srcId="{DEAEE0BF-B902-4FB2-871D-0567175D80AD}" destId="{DC6228C3-FC3D-46C5-BC31-713C32546EC7}" srcOrd="0" destOrd="0" presId="urn:microsoft.com/office/officeart/2005/8/layout/chevron2"/>
    <dgm:cxn modelId="{8ABC607B-EA66-4556-8437-DD104B1796FA}" srcId="{19C0ED2F-839C-41E6-BB44-BEE237C4FDF6}" destId="{BE27868A-E4FA-47ED-A3BA-BF2FB699EF8C}" srcOrd="0" destOrd="0" parTransId="{DB3953F6-D126-42AF-90C4-88C45BD1D1A9}" sibTransId="{F3C66229-4A2F-4859-A363-EBDB457044B5}"/>
    <dgm:cxn modelId="{C6FCF385-F3AB-4313-92D0-C9FF2B2B4465}" srcId="{588A5D84-21FD-4817-9621-E84EDAB008AF}" destId="{7D6EF9DA-2A2E-4ADF-ADFE-8BBEF011D211}" srcOrd="0" destOrd="0" parTransId="{7D0E4F33-A415-4D37-8420-5A6EF0AB7885}" sibTransId="{3AACF5F9-5C47-47D1-8AB6-D1F4FE90057B}"/>
    <dgm:cxn modelId="{E02B8F91-DC54-4780-826D-9876D2F47C3A}" type="presOf" srcId="{588A5D84-21FD-4817-9621-E84EDAB008AF}" destId="{8A9E63C8-830C-42CC-B7EE-680040CDA717}" srcOrd="0" destOrd="0" presId="urn:microsoft.com/office/officeart/2005/8/layout/chevron2"/>
    <dgm:cxn modelId="{F9CB7FA2-A2B6-4C13-8E50-AE27B6D83F9F}" srcId="{6A476FF5-D161-4362-B270-4785A0F51288}" destId="{95519DAA-E7EF-4589-B6DF-19E6D4D12F74}" srcOrd="0" destOrd="0" parTransId="{BD3E5149-044F-4F1E-81A3-DDC41D1EA2B7}" sibTransId="{AC50A445-7A0B-4838-B612-D1B2ADB03E3F}"/>
    <dgm:cxn modelId="{EA072DA5-2854-4826-8D68-F4E5DEA3CC5E}" srcId="{E702667E-BD5A-4D37-8C82-D7665ED5DB37}" destId="{E0EACBBB-9A77-4783-BE29-88032C9E9896}" srcOrd="1" destOrd="0" parTransId="{2E195B74-78C7-4EF1-811B-2052DAED0083}" sibTransId="{E20A7E55-2CCC-4DE8-8D0D-24DE789A8872}"/>
    <dgm:cxn modelId="{155A6DAB-DF54-484E-972C-AE2DCC5C0263}" type="presOf" srcId="{19C0ED2F-839C-41E6-BB44-BEE237C4FDF6}" destId="{E062A5B7-6251-4E65-8989-2F2363BC9411}" srcOrd="0" destOrd="0" presId="urn:microsoft.com/office/officeart/2005/8/layout/chevron2"/>
    <dgm:cxn modelId="{4DE806AF-E891-4AA9-B30C-6333073C5007}" type="presOf" srcId="{BF7D41C0-F4C4-4155-8D15-6A8A579C9E1D}" destId="{C64E102E-733A-4569-AEB5-9211B5725DDD}" srcOrd="0" destOrd="0" presId="urn:microsoft.com/office/officeart/2005/8/layout/chevron2"/>
    <dgm:cxn modelId="{ADDAFDB4-2C10-482C-B7A5-8DA3ACB37C5E}" srcId="{6A476FF5-D161-4362-B270-4785A0F51288}" destId="{76FC34A6-DD4A-4BAD-ABDD-70E3E5C15A5D}" srcOrd="2" destOrd="0" parTransId="{54A15F8F-F889-4BA0-864E-CA55B0138C1B}" sibTransId="{FC8B6396-C32D-494B-945B-C29E1BE24D52}"/>
    <dgm:cxn modelId="{6DA17FB7-150C-41C0-9779-ECAB4F19276E}" srcId="{E702667E-BD5A-4D37-8C82-D7665ED5DB37}" destId="{19C0ED2F-839C-41E6-BB44-BEE237C4FDF6}" srcOrd="5" destOrd="0" parTransId="{256B743E-CDDD-4586-A40D-827C68DE6E8F}" sibTransId="{5CFE3761-BD3F-4096-A25E-959365994138}"/>
    <dgm:cxn modelId="{D6E8F3C7-229C-45A0-B4F3-036481FADAD9}" srcId="{E702667E-BD5A-4D37-8C82-D7665ED5DB37}" destId="{BF7D41C0-F4C4-4155-8D15-6A8A579C9E1D}" srcOrd="4" destOrd="0" parTransId="{84A167FB-7F71-4FF4-B2AF-D4306ED6907D}" sibTransId="{34AC9FD1-0F36-4C12-8DF7-D8C65D9D015D}"/>
    <dgm:cxn modelId="{E38599D3-DB58-4FF5-808A-AAA505A2C51E}" type="presOf" srcId="{6A476FF5-D161-4362-B270-4785A0F51288}" destId="{8949A506-28DE-4301-9614-FFC6A5739C0B}" srcOrd="0" destOrd="0" presId="urn:microsoft.com/office/officeart/2005/8/layout/chevron2"/>
    <dgm:cxn modelId="{79FD1EE4-0DA8-42A8-A7F2-FFC720CF7E62}" srcId="{E0EACBBB-9A77-4783-BE29-88032C9E9896}" destId="{03DF8D11-935C-485F-8354-4BA566276E90}" srcOrd="0" destOrd="0" parTransId="{DBFE2DDB-2592-4025-8332-317C3AD026E2}" sibTransId="{6BEA9DBA-ECFB-40DD-925A-43E751288B4A}"/>
    <dgm:cxn modelId="{76E156EC-B6F0-4A2A-8660-9C137CD30E8F}" srcId="{E702667E-BD5A-4D37-8C82-D7665ED5DB37}" destId="{DEAEE0BF-B902-4FB2-871D-0567175D80AD}" srcOrd="0" destOrd="0" parTransId="{4A16FB83-2288-4D18-9B3C-F18DEC818DA7}" sibTransId="{99A4378F-D612-41DC-B492-87EB483B8761}"/>
    <dgm:cxn modelId="{6389D4EF-0CF0-4948-B72D-51F8F7248A59}" type="presOf" srcId="{76FC34A6-DD4A-4BAD-ABDD-70E3E5C15A5D}" destId="{07E87979-0716-438B-8EB9-0957974DBFF2}" srcOrd="0" destOrd="2" presId="urn:microsoft.com/office/officeart/2005/8/layout/chevron2"/>
    <dgm:cxn modelId="{C4EBC4F2-2EA6-41D9-BC48-E37D37EE6D8A}" srcId="{6A476FF5-D161-4362-B270-4785A0F51288}" destId="{0768E853-CA81-4CD0-82FC-BFCFDDA72D02}" srcOrd="1" destOrd="0" parTransId="{FCF45816-0F44-4814-B30E-15D50513D588}" sibTransId="{487F5256-F447-4FD4-9C7F-8DB809A2E305}"/>
    <dgm:cxn modelId="{9B703EF6-66B0-403C-B4CC-3431ECB59FF1}" type="presOf" srcId="{03DF8D11-935C-485F-8354-4BA566276E90}" destId="{21E8337C-C8A3-4DAD-BCF6-CFA1E1548047}" srcOrd="0" destOrd="0" presId="urn:microsoft.com/office/officeart/2005/8/layout/chevron2"/>
    <dgm:cxn modelId="{B79C06F7-71D3-4F95-A49A-8D854A0C10C0}" type="presOf" srcId="{E702667E-BD5A-4D37-8C82-D7665ED5DB37}" destId="{75E599A9-0D91-49BA-89F8-BBE00F7D7EA9}" srcOrd="0" destOrd="0" presId="urn:microsoft.com/office/officeart/2005/8/layout/chevron2"/>
    <dgm:cxn modelId="{3912F054-73BB-4789-9C13-BE7AF7E75F60}" type="presParOf" srcId="{75E599A9-0D91-49BA-89F8-BBE00F7D7EA9}" destId="{4A62AB5A-B651-4C8B-912A-7B2060FD1E22}" srcOrd="0" destOrd="0" presId="urn:microsoft.com/office/officeart/2005/8/layout/chevron2"/>
    <dgm:cxn modelId="{63CC46E6-D786-42D9-A0AF-54AC32943827}" type="presParOf" srcId="{4A62AB5A-B651-4C8B-912A-7B2060FD1E22}" destId="{DC6228C3-FC3D-46C5-BC31-713C32546EC7}" srcOrd="0" destOrd="0" presId="urn:microsoft.com/office/officeart/2005/8/layout/chevron2"/>
    <dgm:cxn modelId="{18769F90-4033-4ED7-BCD0-CBA1C1D0D358}" type="presParOf" srcId="{4A62AB5A-B651-4C8B-912A-7B2060FD1E22}" destId="{9F84296F-0368-428F-84D8-6B02ED2B3F78}" srcOrd="1" destOrd="0" presId="urn:microsoft.com/office/officeart/2005/8/layout/chevron2"/>
    <dgm:cxn modelId="{C90E844C-E6B9-4509-BC7A-E425D3A44C72}" type="presParOf" srcId="{75E599A9-0D91-49BA-89F8-BBE00F7D7EA9}" destId="{1E638B7D-6AC8-43E5-A865-197F053F0783}" srcOrd="1" destOrd="0" presId="urn:microsoft.com/office/officeart/2005/8/layout/chevron2"/>
    <dgm:cxn modelId="{A2471D78-4B3E-4A94-889B-DF8D682E11D9}" type="presParOf" srcId="{75E599A9-0D91-49BA-89F8-BBE00F7D7EA9}" destId="{73DA966E-F034-4339-8930-C64D923C6B3F}" srcOrd="2" destOrd="0" presId="urn:microsoft.com/office/officeart/2005/8/layout/chevron2"/>
    <dgm:cxn modelId="{F9910906-6C1C-4E2F-BC2E-FD3E0C6CF23A}" type="presParOf" srcId="{73DA966E-F034-4339-8930-C64D923C6B3F}" destId="{75688525-060C-4881-901A-929A688F303F}" srcOrd="0" destOrd="0" presId="urn:microsoft.com/office/officeart/2005/8/layout/chevron2"/>
    <dgm:cxn modelId="{DA979462-F946-4CE3-A4C7-AA7C82F37AF0}" type="presParOf" srcId="{73DA966E-F034-4339-8930-C64D923C6B3F}" destId="{21E8337C-C8A3-4DAD-BCF6-CFA1E1548047}" srcOrd="1" destOrd="0" presId="urn:microsoft.com/office/officeart/2005/8/layout/chevron2"/>
    <dgm:cxn modelId="{1BB5023B-553F-4606-9307-F7C2B0EC984E}" type="presParOf" srcId="{75E599A9-0D91-49BA-89F8-BBE00F7D7EA9}" destId="{B25545CF-E0A7-4A91-927A-47D1B38907D2}" srcOrd="3" destOrd="0" presId="urn:microsoft.com/office/officeart/2005/8/layout/chevron2"/>
    <dgm:cxn modelId="{36AB2C96-B6AE-4C47-BEE2-B1A222154085}" type="presParOf" srcId="{75E599A9-0D91-49BA-89F8-BBE00F7D7EA9}" destId="{17400EBD-5BF8-4BEC-AC44-53AE5E42C4EE}" srcOrd="4" destOrd="0" presId="urn:microsoft.com/office/officeart/2005/8/layout/chevron2"/>
    <dgm:cxn modelId="{E2723B52-FE43-4C88-AD52-6E14AB0EA536}" type="presParOf" srcId="{17400EBD-5BF8-4BEC-AC44-53AE5E42C4EE}" destId="{8949A506-28DE-4301-9614-FFC6A5739C0B}" srcOrd="0" destOrd="0" presId="urn:microsoft.com/office/officeart/2005/8/layout/chevron2"/>
    <dgm:cxn modelId="{DD6E7E2B-7AA7-4385-A703-6CD133510CE9}" type="presParOf" srcId="{17400EBD-5BF8-4BEC-AC44-53AE5E42C4EE}" destId="{07E87979-0716-438B-8EB9-0957974DBFF2}" srcOrd="1" destOrd="0" presId="urn:microsoft.com/office/officeart/2005/8/layout/chevron2"/>
    <dgm:cxn modelId="{D41B44C3-6F3E-4055-8109-9592FB8079B0}" type="presParOf" srcId="{75E599A9-0D91-49BA-89F8-BBE00F7D7EA9}" destId="{BE0AB0CD-A291-4852-AC3F-3C221427214C}" srcOrd="5" destOrd="0" presId="urn:microsoft.com/office/officeart/2005/8/layout/chevron2"/>
    <dgm:cxn modelId="{AE763E70-BC86-46B9-B02E-E6F80CC11B99}" type="presParOf" srcId="{75E599A9-0D91-49BA-89F8-BBE00F7D7EA9}" destId="{CB94598E-1CC6-4830-89EE-8479829DD7E9}" srcOrd="6" destOrd="0" presId="urn:microsoft.com/office/officeart/2005/8/layout/chevron2"/>
    <dgm:cxn modelId="{1A0D3C7A-7277-4D1B-BF3F-CDAFFB170CDE}" type="presParOf" srcId="{CB94598E-1CC6-4830-89EE-8479829DD7E9}" destId="{8A9E63C8-830C-42CC-B7EE-680040CDA717}" srcOrd="0" destOrd="0" presId="urn:microsoft.com/office/officeart/2005/8/layout/chevron2"/>
    <dgm:cxn modelId="{AD2E1632-544F-43FE-8E01-5F60607FDCC7}" type="presParOf" srcId="{CB94598E-1CC6-4830-89EE-8479829DD7E9}" destId="{7EB760CE-4152-4D56-BA07-E9030CD96AFC}" srcOrd="1" destOrd="0" presId="urn:microsoft.com/office/officeart/2005/8/layout/chevron2"/>
    <dgm:cxn modelId="{911924D3-F88E-483F-8758-9DD4AB695B60}" type="presParOf" srcId="{75E599A9-0D91-49BA-89F8-BBE00F7D7EA9}" destId="{55A44A12-91F7-41C6-856E-F0334550C1A1}" srcOrd="7" destOrd="0" presId="urn:microsoft.com/office/officeart/2005/8/layout/chevron2"/>
    <dgm:cxn modelId="{5F97DC9B-5D91-4BEF-A88A-D2D88B777024}" type="presParOf" srcId="{75E599A9-0D91-49BA-89F8-BBE00F7D7EA9}" destId="{A22988B5-0A91-4FA2-844D-607D7631B15F}" srcOrd="8" destOrd="0" presId="urn:microsoft.com/office/officeart/2005/8/layout/chevron2"/>
    <dgm:cxn modelId="{5F055163-8D5C-47C8-86BF-9BBCA373259B}" type="presParOf" srcId="{A22988B5-0A91-4FA2-844D-607D7631B15F}" destId="{C64E102E-733A-4569-AEB5-9211B5725DDD}" srcOrd="0" destOrd="0" presId="urn:microsoft.com/office/officeart/2005/8/layout/chevron2"/>
    <dgm:cxn modelId="{163BAE54-4C13-4A60-ADD1-19D49B919A73}" type="presParOf" srcId="{A22988B5-0A91-4FA2-844D-607D7631B15F}" destId="{37FBC749-AE63-40BC-B4E8-FACD62C2A27F}" srcOrd="1" destOrd="0" presId="urn:microsoft.com/office/officeart/2005/8/layout/chevron2"/>
    <dgm:cxn modelId="{1DFE235A-20ED-48B7-95E6-8B2EB6599903}" type="presParOf" srcId="{75E599A9-0D91-49BA-89F8-BBE00F7D7EA9}" destId="{51F4150D-3651-4C2A-A119-05F32EE93560}" srcOrd="9" destOrd="0" presId="urn:microsoft.com/office/officeart/2005/8/layout/chevron2"/>
    <dgm:cxn modelId="{32C7B2EA-D0ED-4311-B061-0E61BFD01B99}" type="presParOf" srcId="{75E599A9-0D91-49BA-89F8-BBE00F7D7EA9}" destId="{F8A27918-287F-42F1-A081-B1813E097B1B}" srcOrd="10" destOrd="0" presId="urn:microsoft.com/office/officeart/2005/8/layout/chevron2"/>
    <dgm:cxn modelId="{F5D46E0A-EFA6-4D3F-9131-88E69D219DF8}" type="presParOf" srcId="{F8A27918-287F-42F1-A081-B1813E097B1B}" destId="{E062A5B7-6251-4E65-8989-2F2363BC9411}" srcOrd="0" destOrd="0" presId="urn:microsoft.com/office/officeart/2005/8/layout/chevron2"/>
    <dgm:cxn modelId="{F624411E-B9E5-4D14-A683-6B84EF4FE0E4}" type="presParOf" srcId="{F8A27918-287F-42F1-A081-B1813E097B1B}" destId="{7DF7376C-0F07-4D20-9981-878C224A67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228C3-FC3D-46C5-BC31-713C32546EC7}">
      <dsp:nvSpPr>
        <dsp:cNvPr id="0" name=""/>
        <dsp:cNvSpPr/>
      </dsp:nvSpPr>
      <dsp:spPr>
        <a:xfrm rot="5400000">
          <a:off x="-141500" y="147440"/>
          <a:ext cx="943339" cy="6603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1</a:t>
          </a:r>
        </a:p>
      </dsp:txBody>
      <dsp:txXfrm rot="-5400000">
        <a:off x="2" y="336108"/>
        <a:ext cx="660337" cy="283002"/>
      </dsp:txXfrm>
    </dsp:sp>
    <dsp:sp modelId="{9F84296F-0368-428F-84D8-6B02ED2B3F78}">
      <dsp:nvSpPr>
        <dsp:cNvPr id="0" name=""/>
        <dsp:cNvSpPr/>
      </dsp:nvSpPr>
      <dsp:spPr>
        <a:xfrm rot="5400000">
          <a:off x="3875850" y="-3209573"/>
          <a:ext cx="613492" cy="704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300" kern="1200"/>
            <a:t>APARECIMENTO DE SINTOMAS DE COVID-1</a:t>
          </a:r>
        </a:p>
      </dsp:txBody>
      <dsp:txXfrm rot="-5400000">
        <a:off x="660337" y="35888"/>
        <a:ext cx="7014570" cy="553596"/>
      </dsp:txXfrm>
    </dsp:sp>
    <dsp:sp modelId="{75688525-060C-4881-901A-929A688F303F}">
      <dsp:nvSpPr>
        <dsp:cNvPr id="0" name=""/>
        <dsp:cNvSpPr/>
      </dsp:nvSpPr>
      <dsp:spPr>
        <a:xfrm rot="5400000">
          <a:off x="-141500" y="993312"/>
          <a:ext cx="943339" cy="6603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2</a:t>
          </a:r>
        </a:p>
      </dsp:txBody>
      <dsp:txXfrm rot="-5400000">
        <a:off x="2" y="1181980"/>
        <a:ext cx="660337" cy="283002"/>
      </dsp:txXfrm>
    </dsp:sp>
    <dsp:sp modelId="{21E8337C-C8A3-4DAD-BCF6-CFA1E1548047}">
      <dsp:nvSpPr>
        <dsp:cNvPr id="0" name=""/>
        <dsp:cNvSpPr/>
      </dsp:nvSpPr>
      <dsp:spPr>
        <a:xfrm rot="5400000">
          <a:off x="3876011" y="-2363862"/>
          <a:ext cx="613170" cy="704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300" kern="1200"/>
            <a:t>O FEIRANTE, COLABORADOR OU CONSUMIDOR INFORMA O TRABALHADOR DA CMA</a:t>
          </a:r>
        </a:p>
      </dsp:txBody>
      <dsp:txXfrm rot="-5400000">
        <a:off x="660337" y="881744"/>
        <a:ext cx="7014586" cy="553306"/>
      </dsp:txXfrm>
    </dsp:sp>
    <dsp:sp modelId="{8949A506-28DE-4301-9614-FFC6A5739C0B}">
      <dsp:nvSpPr>
        <dsp:cNvPr id="0" name=""/>
        <dsp:cNvSpPr/>
      </dsp:nvSpPr>
      <dsp:spPr>
        <a:xfrm rot="5400000">
          <a:off x="-141500" y="1839183"/>
          <a:ext cx="943339" cy="6603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3</a:t>
          </a:r>
        </a:p>
      </dsp:txBody>
      <dsp:txXfrm rot="-5400000">
        <a:off x="2" y="2027851"/>
        <a:ext cx="660337" cy="283002"/>
      </dsp:txXfrm>
    </dsp:sp>
    <dsp:sp modelId="{07E87979-0716-438B-8EB9-0957974DBFF2}">
      <dsp:nvSpPr>
        <dsp:cNvPr id="0" name=""/>
        <dsp:cNvSpPr/>
      </dsp:nvSpPr>
      <dsp:spPr>
        <a:xfrm rot="5400000">
          <a:off x="3876011" y="-1517991"/>
          <a:ext cx="613170" cy="704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300" kern="1200"/>
            <a:t>O TRABALHADOR DA CMA EQUIPA-SE COM FATO DESCARTÁVEL, LUVAS E MÁSCARA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050" kern="1200"/>
        </a:p>
      </dsp:txBody>
      <dsp:txXfrm rot="-5400000">
        <a:off x="660337" y="1727615"/>
        <a:ext cx="7014586" cy="553306"/>
      </dsp:txXfrm>
    </dsp:sp>
    <dsp:sp modelId="{8A9E63C8-830C-42CC-B7EE-680040CDA717}">
      <dsp:nvSpPr>
        <dsp:cNvPr id="0" name=""/>
        <dsp:cNvSpPr/>
      </dsp:nvSpPr>
      <dsp:spPr>
        <a:xfrm rot="5400000">
          <a:off x="-141500" y="2685055"/>
          <a:ext cx="943339" cy="6603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4</a:t>
          </a:r>
        </a:p>
      </dsp:txBody>
      <dsp:txXfrm rot="-5400000">
        <a:off x="2" y="2873723"/>
        <a:ext cx="660337" cy="283002"/>
      </dsp:txXfrm>
    </dsp:sp>
    <dsp:sp modelId="{7EB760CE-4152-4D56-BA07-E9030CD96AFC}">
      <dsp:nvSpPr>
        <dsp:cNvPr id="0" name=""/>
        <dsp:cNvSpPr/>
      </dsp:nvSpPr>
      <dsp:spPr>
        <a:xfrm rot="5400000">
          <a:off x="3876011" y="-672119"/>
          <a:ext cx="613170" cy="704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300" kern="1200" dirty="0"/>
            <a:t>O TRABALHADOR DA CMA ACOMPANHA O INDIVÍDUO AO ESPAÇO DE ISOLAMENTO E FORNECE KIT DE PROTEÇÃO INDIVIDUAL</a:t>
          </a:r>
        </a:p>
      </dsp:txBody>
      <dsp:txXfrm rot="-5400000">
        <a:off x="660337" y="2573487"/>
        <a:ext cx="7014586" cy="553306"/>
      </dsp:txXfrm>
    </dsp:sp>
    <dsp:sp modelId="{C64E102E-733A-4569-AEB5-9211B5725DDD}">
      <dsp:nvSpPr>
        <dsp:cNvPr id="0" name=""/>
        <dsp:cNvSpPr/>
      </dsp:nvSpPr>
      <dsp:spPr>
        <a:xfrm rot="5400000">
          <a:off x="-141500" y="3530926"/>
          <a:ext cx="943339" cy="6603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5</a:t>
          </a:r>
        </a:p>
      </dsp:txBody>
      <dsp:txXfrm rot="-5400000">
        <a:off x="2" y="3719594"/>
        <a:ext cx="660337" cy="283002"/>
      </dsp:txXfrm>
    </dsp:sp>
    <dsp:sp modelId="{37FBC749-AE63-40BC-B4E8-FACD62C2A27F}">
      <dsp:nvSpPr>
        <dsp:cNvPr id="0" name=""/>
        <dsp:cNvSpPr/>
      </dsp:nvSpPr>
      <dsp:spPr>
        <a:xfrm rot="5400000">
          <a:off x="3876011" y="173751"/>
          <a:ext cx="613170" cy="704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O INDIVIDUO CONTACTA O </a:t>
          </a:r>
          <a:r>
            <a:rPr lang="pt-PT" sz="1200" b="1" kern="1200"/>
            <a:t>SNS 24 (808 24 24 24)</a:t>
          </a:r>
          <a:r>
            <a:rPr lang="pt-PT" sz="1200" kern="1200"/>
            <a:t> E SEGUE AS ORINETAÇÕES DO SNS</a:t>
          </a:r>
        </a:p>
      </dsp:txBody>
      <dsp:txXfrm rot="-5400000">
        <a:off x="660337" y="3419357"/>
        <a:ext cx="7014586" cy="553306"/>
      </dsp:txXfrm>
    </dsp:sp>
    <dsp:sp modelId="{E062A5B7-6251-4E65-8989-2F2363BC9411}">
      <dsp:nvSpPr>
        <dsp:cNvPr id="0" name=""/>
        <dsp:cNvSpPr/>
      </dsp:nvSpPr>
      <dsp:spPr>
        <a:xfrm rot="5400000">
          <a:off x="-141500" y="4376798"/>
          <a:ext cx="943339" cy="6603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6</a:t>
          </a:r>
        </a:p>
      </dsp:txBody>
      <dsp:txXfrm rot="-5400000">
        <a:off x="2" y="4565466"/>
        <a:ext cx="660337" cy="283002"/>
      </dsp:txXfrm>
    </dsp:sp>
    <dsp:sp modelId="{7DF7376C-0F07-4D20-9981-878C224A67E2}">
      <dsp:nvSpPr>
        <dsp:cNvPr id="0" name=""/>
        <dsp:cNvSpPr/>
      </dsp:nvSpPr>
      <dsp:spPr>
        <a:xfrm rot="5400000">
          <a:off x="3876011" y="1019623"/>
          <a:ext cx="613170" cy="7044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300" kern="1200"/>
            <a:t> O TRABALHADOR DA CMA REPORTA A SITUAÇÃO SUPERIORMENTE E AO GESTOR DO PLANO</a:t>
          </a:r>
        </a:p>
      </dsp:txBody>
      <dsp:txXfrm rot="-5400000">
        <a:off x="660337" y="4265229"/>
        <a:ext cx="7014586" cy="553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193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8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128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08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296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08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34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1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421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161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316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377C4-CBEF-4647-8334-7D3FEC1D82FB}" type="datetimeFigureOut">
              <a:rPr lang="pt-PT" smtClean="0"/>
              <a:t>08/06/2020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CCBF-7671-48AD-8E99-EBC79D02DE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869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07383" cy="537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449435"/>
              </p:ext>
            </p:extLst>
          </p:nvPr>
        </p:nvGraphicFramePr>
        <p:xfrm>
          <a:off x="612519" y="5733256"/>
          <a:ext cx="8229600" cy="548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8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3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effectLst/>
                        </a:rPr>
                        <a:t>16/06/2020</a:t>
                      </a:r>
                      <a:endParaRPr lang="pt-PT" sz="115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effectLst/>
                        </a:rPr>
                        <a:t>Mercado Quinzenal de Albufeira</a:t>
                      </a:r>
                      <a:endParaRPr lang="pt-PT" sz="115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137160" marR="730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DF11206-251F-4D95-B8FD-E5F1B7677F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68" y="332656"/>
            <a:ext cx="1426845" cy="11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8F67030-78E4-4D00-8D1F-4646812446FB}"/>
              </a:ext>
            </a:extLst>
          </p:cNvPr>
          <p:cNvSpPr/>
          <p:nvPr/>
        </p:nvSpPr>
        <p:spPr>
          <a:xfrm>
            <a:off x="791580" y="83671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 atendimento terá de ser efetuado de forma organizada, limitado a 1 consumidor para feirantes &lt; 4 metros, 2 consumidores para feirantes entre 4 e 6 metros e 3 consumidores para feirantes com mais de 6 metros; respeitando as regras de higiene e segurança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+mj-lt"/>
              </a:rPr>
              <a:t>Os artigos, principalmente os produtos alimentares, só podem ser manuseados pelos feirantes e seus colaboradores; quando não for possível, os clientes devem antecipadamente proceder à desinfeção das mãos;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+mj-lt"/>
              </a:rPr>
              <a:t>É permitida aos feirantes que prestam serviço de restauração e bebidas não sedentária, a ocupação de ou o serviço em esplanadas, desde que respeitadas as necessárias adaptações, as orientações da DGS para o sector da Restauração (Orientação nº023, de 8 de maio de 2020);</a:t>
            </a:r>
          </a:p>
          <a:p>
            <a:pPr lvl="0"/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089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404664"/>
            <a:ext cx="81369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Limitação de locais de venda por feirante de forma a promover o afastamento social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Todos os vendedores deverão respeitar imperativamente o seu espaço de venda, não colocando quaisquer estacas ou cordas fora do mesmo, não existindo lugar a colocação de segundas bancadas em frente do espaço de venda;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Deverão ser utilizados contentores existentes para a colocação de </a:t>
            </a:r>
            <a:r>
              <a:rPr lang="pt-PT" sz="2000" dirty="0" err="1"/>
              <a:t>EPI's</a:t>
            </a:r>
            <a:r>
              <a:rPr lang="pt-PT" sz="2000" dirty="0"/>
              <a:t> usados (luvas, máscaras, fatos, </a:t>
            </a:r>
            <a:r>
              <a:rPr lang="pt-PT" sz="2000" dirty="0" err="1"/>
              <a:t>etc</a:t>
            </a:r>
            <a:r>
              <a:rPr lang="pt-PT" sz="2000" dirty="0"/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Confere-se poder ao responsável da gestão do evento para encerrar portas caso entenda que se verifica uma concentração elevada de pessoas no interior, bem como solicitar a pessoas que estejam a incumprir com as regras definidas a saírem, contactando se necessário a autoridade policial);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Recomenda-se que as pessoas dos grupos mais vulneráveis, não frequentem o espaço;</a:t>
            </a:r>
          </a:p>
          <a:p>
            <a:pPr lvl="0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411751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1240251-1AF3-4ACE-A122-1A884302CA56}"/>
              </a:ext>
            </a:extLst>
          </p:cNvPr>
          <p:cNvSpPr/>
          <p:nvPr/>
        </p:nvSpPr>
        <p:spPr>
          <a:xfrm>
            <a:off x="755576" y="1484784"/>
            <a:ext cx="7848872" cy="416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presente Plano define os procedimentos operacionais sobre as ações a desencadear em caso de doença ou sintomas e para o funcionamento dos mercados quinzenais.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 para feirantes, colaboradores e consumidores com sintomas de Covid-19 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pt-PT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definição seguidamente apresentada é baseada na informação disponível à data na Direção-Geral da Saúde (DGS) e que será adotada pela CMA.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FAE4DD3-4C23-4847-9F48-409C58741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423238"/>
              </p:ext>
            </p:extLst>
          </p:nvPr>
        </p:nvGraphicFramePr>
        <p:xfrm>
          <a:off x="755576" y="764704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53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58_O que é a COVID-19?_desktop"/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r="34338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628650" y="1122362"/>
            <a:ext cx="78867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São igualmente aplicáveis todas as recomendações da autoridade de saúde e decisões governamentais associadas à doença COVID-19;</a:t>
            </a:r>
          </a:p>
        </p:txBody>
      </p:sp>
    </p:spTree>
    <p:extLst>
      <p:ext uri="{BB962C8B-B14F-4D97-AF65-F5344CB8AC3E}">
        <p14:creationId xmlns:p14="http://schemas.microsoft.com/office/powerpoint/2010/main" val="109380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 que é a COVID19 -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68863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84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5AB32B-FE16-4BA9-A681-77BC8758EFA3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27001" b="-1"/>
          <a:stretch/>
        </p:blipFill>
        <p:spPr>
          <a:xfrm>
            <a:off x="3212926" y="10"/>
            <a:ext cx="5931074" cy="685799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465A9BB-991C-44B4-90F6-DCFF97A3066A}"/>
              </a:ext>
            </a:extLst>
          </p:cNvPr>
          <p:cNvSpPr txBox="1"/>
          <p:nvPr/>
        </p:nvSpPr>
        <p:spPr>
          <a:xfrm>
            <a:off x="546497" y="1115219"/>
            <a:ext cx="412908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OBRIGADO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6438" y="3681408"/>
            <a:ext cx="895111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2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64056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239012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109164F-FE7E-4B7F-ABBF-92448EE1C435}"/>
              </a:ext>
            </a:extLst>
          </p:cNvPr>
          <p:cNvSpPr/>
          <p:nvPr/>
        </p:nvSpPr>
        <p:spPr>
          <a:xfrm>
            <a:off x="628648" y="1340768"/>
            <a:ext cx="6031584" cy="452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 Mercado </a:t>
            </a:r>
            <a:r>
              <a:rPr lang="en-US" sz="2800" dirty="0" err="1"/>
              <a:t>Quinzenal</a:t>
            </a:r>
            <a:r>
              <a:rPr lang="en-US" sz="2800" dirty="0"/>
              <a:t> de Albufeira </a:t>
            </a:r>
            <a:r>
              <a:rPr lang="en-US" sz="2800" dirty="0" err="1"/>
              <a:t>irá</a:t>
            </a:r>
            <a:r>
              <a:rPr lang="en-US" sz="2800" dirty="0"/>
              <a:t> </a:t>
            </a:r>
            <a:r>
              <a:rPr lang="en-US" sz="2800" dirty="0" err="1"/>
              <a:t>reabrir</a:t>
            </a:r>
            <a:r>
              <a:rPr lang="en-US" sz="2800" dirty="0"/>
              <a:t> a </a:t>
            </a:r>
            <a:r>
              <a:rPr lang="en-US" sz="2800" dirty="0" err="1"/>
              <a:t>partir</a:t>
            </a:r>
            <a:r>
              <a:rPr lang="en-US" sz="2800" dirty="0"/>
              <a:t> do 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b="1" u="sng" dirty="0"/>
              <a:t>16 de </a:t>
            </a:r>
            <a:r>
              <a:rPr lang="en-US" sz="2800" b="1" u="sng" dirty="0" err="1"/>
              <a:t>junho</a:t>
            </a:r>
            <a:r>
              <a:rPr lang="en-US" sz="2800" dirty="0"/>
              <a:t>, de </a:t>
            </a:r>
            <a:r>
              <a:rPr lang="en-US" sz="2800" dirty="0" err="1"/>
              <a:t>acordo</a:t>
            </a:r>
            <a:r>
              <a:rPr lang="en-US" sz="2800" dirty="0"/>
              <a:t> com um </a:t>
            </a:r>
            <a:r>
              <a:rPr lang="en-US" sz="2800" dirty="0" err="1"/>
              <a:t>rigoroso</a:t>
            </a:r>
            <a:r>
              <a:rPr lang="en-US" sz="2800" dirty="0"/>
              <a:t> </a:t>
            </a:r>
            <a:r>
              <a:rPr lang="en-US" sz="2800" dirty="0" err="1"/>
              <a:t>plano</a:t>
            </a:r>
            <a:r>
              <a:rPr lang="en-US" sz="2800" dirty="0"/>
              <a:t> de </a:t>
            </a:r>
            <a:r>
              <a:rPr lang="en-US" sz="2800" dirty="0" err="1"/>
              <a:t>contingência</a:t>
            </a:r>
            <a:r>
              <a:rPr lang="en-US" sz="2800" dirty="0"/>
              <a:t> com </a:t>
            </a:r>
            <a:r>
              <a:rPr lang="en-US" sz="2800" dirty="0" err="1"/>
              <a:t>controlo</a:t>
            </a:r>
            <a:r>
              <a:rPr lang="en-US" sz="2800" dirty="0"/>
              <a:t> de </a:t>
            </a:r>
            <a:r>
              <a:rPr lang="en-US" sz="2800" dirty="0" err="1"/>
              <a:t>acessos</a:t>
            </a:r>
            <a:r>
              <a:rPr lang="en-US" sz="2800" dirty="0"/>
              <a:t>, </a:t>
            </a:r>
            <a:r>
              <a:rPr lang="en-US" sz="2800" dirty="0" err="1"/>
              <a:t>manutenção</a:t>
            </a:r>
            <a:r>
              <a:rPr lang="en-US" sz="2800" dirty="0"/>
              <a:t> das </a:t>
            </a:r>
            <a:r>
              <a:rPr lang="en-US" sz="2800" dirty="0" err="1"/>
              <a:t>regras</a:t>
            </a:r>
            <a:r>
              <a:rPr lang="en-US" sz="2800" dirty="0"/>
              <a:t> </a:t>
            </a:r>
            <a:r>
              <a:rPr lang="en-US" sz="2800" dirty="0" err="1"/>
              <a:t>sanitárias</a:t>
            </a:r>
            <a:r>
              <a:rPr lang="en-US" sz="2800" dirty="0"/>
              <a:t> </a:t>
            </a:r>
            <a:r>
              <a:rPr lang="en-US" sz="2800" dirty="0" err="1"/>
              <a:t>impostas</a:t>
            </a:r>
            <a:r>
              <a:rPr lang="en-US" sz="2800" dirty="0"/>
              <a:t> pela </a:t>
            </a:r>
            <a:r>
              <a:rPr lang="en-US" sz="2800" dirty="0" err="1"/>
              <a:t>Direção</a:t>
            </a:r>
            <a:r>
              <a:rPr lang="en-US" sz="2800" dirty="0"/>
              <a:t> Geral da </a:t>
            </a:r>
            <a:r>
              <a:rPr lang="en-US" sz="2800" dirty="0" err="1"/>
              <a:t>Saúde</a:t>
            </a:r>
            <a:r>
              <a:rPr lang="en-US" sz="2800" dirty="0"/>
              <a:t> e </a:t>
            </a:r>
            <a:r>
              <a:rPr lang="en-US" sz="2800" dirty="0" err="1"/>
              <a:t>procedimentos</a:t>
            </a:r>
            <a:r>
              <a:rPr lang="en-US" sz="2800" dirty="0"/>
              <a:t> de </a:t>
            </a:r>
            <a:r>
              <a:rPr lang="en-US" sz="2800" dirty="0" err="1"/>
              <a:t>contentorização</a:t>
            </a:r>
            <a:r>
              <a:rPr lang="en-US" sz="2800" dirty="0"/>
              <a:t> e </a:t>
            </a:r>
            <a:r>
              <a:rPr lang="en-US" sz="2800" dirty="0" err="1"/>
              <a:t>acondicionamento</a:t>
            </a:r>
            <a:r>
              <a:rPr lang="en-US" sz="2800" dirty="0"/>
              <a:t> de </a:t>
            </a:r>
            <a:r>
              <a:rPr lang="en-US" sz="2800" dirty="0" err="1"/>
              <a:t>resíduos</a:t>
            </a:r>
            <a:r>
              <a:rPr lang="en-US" sz="2800" dirty="0"/>
              <a:t>, </a:t>
            </a:r>
            <a:r>
              <a:rPr lang="en-US" sz="2800" dirty="0" err="1"/>
              <a:t>conforme</a:t>
            </a:r>
            <a:r>
              <a:rPr lang="en-US" sz="2800" dirty="0"/>
              <a:t> </a:t>
            </a:r>
            <a:r>
              <a:rPr lang="en-US" sz="2800" dirty="0" err="1"/>
              <a:t>regras</a:t>
            </a:r>
            <a:r>
              <a:rPr lang="en-US" sz="2800" dirty="0"/>
              <a:t> a </a:t>
            </a:r>
            <a:r>
              <a:rPr lang="en-US" sz="2800" dirty="0" err="1"/>
              <a:t>divulgar</a:t>
            </a:r>
            <a:r>
              <a:rPr lang="en-US" sz="2800" dirty="0"/>
              <a:t> </a:t>
            </a:r>
            <a:r>
              <a:rPr lang="en-US" sz="2800" dirty="0" err="1"/>
              <a:t>pelos</a:t>
            </a:r>
            <a:r>
              <a:rPr lang="en-US" sz="2800" dirty="0"/>
              <a:t> </a:t>
            </a:r>
            <a:r>
              <a:rPr lang="en-US" sz="2800" dirty="0" err="1"/>
              <a:t>Feirantes</a:t>
            </a:r>
            <a:r>
              <a:rPr lang="en-US" sz="2800" dirty="0"/>
              <a:t> e </a:t>
            </a:r>
            <a:r>
              <a:rPr lang="en-US" sz="2800" dirty="0" err="1"/>
              <a:t>Clientes</a:t>
            </a:r>
            <a:r>
              <a:rPr lang="en-US" sz="2800" dirty="0"/>
              <a:t> em geral. </a:t>
            </a:r>
          </a:p>
        </p:txBody>
      </p:sp>
    </p:spTree>
    <p:extLst>
      <p:ext uri="{BB962C8B-B14F-4D97-AF65-F5344CB8AC3E}">
        <p14:creationId xmlns:p14="http://schemas.microsoft.com/office/powerpoint/2010/main" val="2115395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853187" y="908720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 Resolução do Conselho de Ministros nº 38/2020, de 17 de maio veio prorrogar a declaração de situação de calamidade no âmbito da pandemia de Covid-19 e estabelecer medidas </a:t>
            </a:r>
            <a:r>
              <a:rPr lang="pt-PT" dirty="0" err="1"/>
              <a:t>excecionais</a:t>
            </a:r>
            <a:r>
              <a:rPr lang="pt-PT" dirty="0"/>
              <a:t> e temporárias de resposta à epidemia</a:t>
            </a:r>
          </a:p>
          <a:p>
            <a:br>
              <a:rPr lang="pt-PT" dirty="0"/>
            </a:br>
            <a:r>
              <a:rPr lang="pt-PT" dirty="0"/>
              <a:t>Nos termos do artigo 18º daquela Resolução, para cada feira ou mercado deve existir um Plano de Contingência para a Covid-19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755575" y="3573016"/>
            <a:ext cx="7370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O Plano define: </a:t>
            </a:r>
          </a:p>
          <a:p>
            <a:endParaRPr lang="pt-PT" dirty="0"/>
          </a:p>
          <a:p>
            <a:pPr lvl="0"/>
            <a:r>
              <a:rPr lang="pt-PT" dirty="0"/>
              <a:t>A estrutura de decisão, coordenação, monitorização e divulgação de informação; </a:t>
            </a:r>
          </a:p>
          <a:p>
            <a:pPr lvl="0"/>
            <a:endParaRPr lang="pt-PT" dirty="0"/>
          </a:p>
          <a:p>
            <a:pPr lvl="0"/>
            <a:r>
              <a:rPr lang="pt-PT" dirty="0"/>
              <a:t>Os procedimentos a </a:t>
            </a:r>
            <a:r>
              <a:rPr lang="pt-PT" dirty="0" err="1"/>
              <a:t>adotar</a:t>
            </a:r>
            <a:r>
              <a:rPr lang="pt-PT" dirty="0"/>
              <a:t> de forma a conter a propagação da doença junto dos feirantes, consumidores e trabalhadores do MA em serviço nos referidos </a:t>
            </a:r>
            <a:r>
              <a:rPr lang="pt-PT" u="sng" dirty="0"/>
              <a:t>Mercados Retalhistas Quinzenais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8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11560" y="476672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/>
              <a:t>DIREÇÃO E COORDENAÇÃO </a:t>
            </a:r>
          </a:p>
          <a:p>
            <a:r>
              <a:rPr lang="pt-PT" sz="1600" dirty="0"/>
              <a:t> </a:t>
            </a:r>
          </a:p>
          <a:p>
            <a:r>
              <a:rPr lang="pt-PT" sz="1600" dirty="0"/>
              <a:t>De forma a garantir a continuidade do recinto em funcionamento, é imprescindível concertações e promover a partilha de informação entre os intervenientes.</a:t>
            </a:r>
          </a:p>
          <a:p>
            <a:r>
              <a:rPr lang="pt-PT" sz="1600" dirty="0"/>
              <a:t>Neste sentido, estabelece-se que o presente Plano ficará sob Direção do </a:t>
            </a:r>
            <a:r>
              <a:rPr lang="pt-PT" sz="1600" b="1" dirty="0"/>
              <a:t>Vereador do Pelouro dos Mercados, Ambiente e Policia Municipal e Segurança</a:t>
            </a:r>
            <a:r>
              <a:rPr lang="pt-PT" sz="1600" dirty="0"/>
              <a:t> – Sr. Rogério Neto (nos termos do despacho de delegação de competências do Exmo. Sr. Presidente da Câmara datado de 07/03/2018), coadjuvado por uma Equipa de Coordenação constituída por: </a:t>
            </a:r>
          </a:p>
          <a:p>
            <a:r>
              <a:rPr lang="pt-PT" sz="1600" dirty="0"/>
              <a:t> </a:t>
            </a:r>
          </a:p>
          <a:p>
            <a:r>
              <a:rPr lang="pt-PT" sz="1600" dirty="0"/>
              <a:t>Dra. Carla Ponte – Chefe de Divisão de Turismo, Desenvolvimento Económico e Cultura</a:t>
            </a:r>
          </a:p>
          <a:p>
            <a:r>
              <a:rPr lang="pt-PT" sz="1600" dirty="0"/>
              <a:t>Dra. Leonor </a:t>
            </a:r>
            <a:r>
              <a:rPr lang="pt-PT" sz="1600" dirty="0" err="1"/>
              <a:t>Teixieira</a:t>
            </a:r>
            <a:r>
              <a:rPr lang="pt-PT" sz="1600" dirty="0"/>
              <a:t> – Coordenadora do Serviço Municipal de </a:t>
            </a:r>
            <a:r>
              <a:rPr lang="pt-PT" sz="1600" dirty="0" err="1"/>
              <a:t>Proteção</a:t>
            </a:r>
            <a:r>
              <a:rPr lang="pt-PT" sz="1600" dirty="0"/>
              <a:t> Civil </a:t>
            </a:r>
          </a:p>
          <a:p>
            <a:r>
              <a:rPr lang="pt-PT" sz="1600" dirty="0"/>
              <a:t>Dr. José Nascimento – Chefe de Divisão Policia Municipal e  Vigilância</a:t>
            </a:r>
          </a:p>
          <a:p>
            <a:r>
              <a:rPr lang="pt-PT" sz="1600" dirty="0"/>
              <a:t> </a:t>
            </a:r>
          </a:p>
          <a:p>
            <a:r>
              <a:rPr lang="pt-PT" sz="1600" u="sng" dirty="0"/>
              <a:t>Outros serviços e entidades envolvidos: </a:t>
            </a:r>
          </a:p>
          <a:p>
            <a:endParaRPr lang="pt-PT" sz="1600" dirty="0"/>
          </a:p>
          <a:p>
            <a:r>
              <a:rPr lang="pt-PT" sz="1600" dirty="0"/>
              <a:t>Diversos Serviços Municipais de Apoio</a:t>
            </a:r>
          </a:p>
          <a:p>
            <a:endParaRPr lang="pt-PT" sz="1600" dirty="0"/>
          </a:p>
          <a:p>
            <a:r>
              <a:rPr lang="pt-PT" sz="1600" dirty="0"/>
              <a:t>Bombeiros Voluntários de Albufeira</a:t>
            </a:r>
          </a:p>
          <a:p>
            <a:endParaRPr lang="pt-PT" sz="1600" dirty="0"/>
          </a:p>
          <a:p>
            <a:r>
              <a:rPr lang="pt-PT" sz="1600" dirty="0"/>
              <a:t>Guarda Nacional Republicana</a:t>
            </a:r>
          </a:p>
          <a:p>
            <a:endParaRPr lang="pt-PT" sz="1600" dirty="0"/>
          </a:p>
          <a:p>
            <a:r>
              <a:rPr lang="pt-PT" sz="1600" dirty="0"/>
              <a:t>Autoridade Local de Saúde</a:t>
            </a:r>
          </a:p>
          <a:p>
            <a:endParaRPr lang="pt-PT" sz="1600" dirty="0"/>
          </a:p>
          <a:p>
            <a:r>
              <a:rPr lang="pt-PT" sz="1600" dirty="0"/>
              <a:t>Cruz Vermelha Portuguesa</a:t>
            </a:r>
          </a:p>
        </p:txBody>
      </p:sp>
    </p:spTree>
    <p:extLst>
      <p:ext uri="{BB962C8B-B14F-4D97-AF65-F5344CB8AC3E}">
        <p14:creationId xmlns:p14="http://schemas.microsoft.com/office/powerpoint/2010/main" val="305534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853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5724128" y="494603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u="sng" dirty="0"/>
              <a:t>Entrada Feirantes, entre as 6h00 e as 7h30</a:t>
            </a:r>
          </a:p>
          <a:p>
            <a:endParaRPr lang="pt-PT" b="1" u="sng" dirty="0"/>
          </a:p>
          <a:p>
            <a:r>
              <a:rPr lang="pt-PT" b="1" u="sng" dirty="0"/>
              <a:t>Saída, entre as 14h00 e as 17h00</a:t>
            </a:r>
          </a:p>
        </p:txBody>
      </p:sp>
      <p:pic>
        <p:nvPicPr>
          <p:cNvPr id="2052" name="Picture 4" descr="C1 – Sentido proibi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2708920"/>
            <a:ext cx="588018" cy="5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ta:image/png;base64,iVBORw0KGgoAAAANSUhEUgAAAOEAAADhCAMAAAAJbSJIAAABL1BMVEUAYa7///8AAAAAXqwAVKjc5O9Sg7z///0AYa///v8AYq39//8BYqz5+fn7+/sAYbDp6env7+9hYWGsrKzb29vR0dFvb2+Pj49GRkaVlZUuLi7k5OTz8/O9vb2cnJzs7OwXFxfBwcGzs7N0dHQdHR0AWas6OjpYWFh8fHxBQUGkpKQQEBAAV6RbW1szMzO/v7+FhYVnZ2d/iZclJSUATJQAPngAPIAARIYAPHOCh45weIUANnYAMmIALmpbZnRskMI1crWcoqxldIlQZ4g2WoIVTYEARoNIX3sNQnJDVW4AT5YTOWIAI2UoSWpsc34iSHNncYA8VXNcY24ANG2xwN0AJ1qAn8fQ2+iWrc+8yuFeisCyxd6XnacASqRDerehtdU2SV8yRV8hMUlGUWAQMlTVajzNAAAZW0lEQVR4nO2dCXvaxtaAmZFdCSExYBBgEGBhYzCWt2sFx3bi7Knt3Dhp05utuUl72///G75zZsQugdgk/D09XezEC3o5M2ebMzMx8v9dYlE/wNLlH8L7L/8Q3n8JhTBdyhpWLZPJc9nMZGqWkU2ZYbz0sglTRrmyvVfcoV6yUyw0K+VsdalPsETClFXZONwHkK29g1y+VTZAax0BjZZb+Vxjj399N9cyUst6jCURlsrHu/Dwp41mxiildd/v09Mlq7VdABXv7x1bpWU8yhIITSO/B5opNGvZdMAfSWdr2/gze5vGEubmYgmrR7lTeNJjK5Wc8if1Urm5S2lx2wr6vgSVBRKaVm6f7jcyWU6XkBOExN0vyXq6miplSyXDMEogqaopy+6X5LhMxOd6tlWAsb1t+I/rGWRhhNnjIqUbNddkyACIj51Ml4zMvy6ev3j56nUbxLm9xQ+vX7188f7ivAazlMPh28G/n5QyAHmYX+CcXAyhXmvA1MsMPJdeNZ5dvHjVdhybMUVRYmoMRMV/4Q8KY5LtOO1Xzy9aRlVo3f3BUgsm5UZ5UYpcBGF685TuH2fxU3dYJlPl8xeXZzaQqVyQDz8Cn4acakzTVFXTgFSy2w9fnB8NzFxjG6ZkZTFmZ37CUpPS3Qw8TQKUgCPNtM5/vnTqLMaADJhAYzEOyNFUzhdT8P8M+PGrCrOdDz/n+fyTEwkcr9UWmKz8IqKBeQmRr2DhZzKfeWbt4qEjMVXoagphrN6+Pi+b+C7J3AyVYUY25w8F5iNMwWg6yIrPQYN6+eID4MU0VJA6HaGGOq07Dy+sJA4HPiktmN3H83qPeQjNPFiEbPeP2fNHjuRONv7/aURlqobzVZXOrvPZrtkxQI+b89mcOQgzMD4NMC4JHFNy7eZSwrHW0d3UiIrCNEVjKlPql1dlgr8YOa1DulOLhNCAV7bwEzANxNx8dMumH5m++mTOm0qSz0hgrME7mZ3wNIsnNHOUVvhnoL/U+b/rwjguiBCnpP04bxI3bIDZcDzzUJ2NEN7WXMeSp7b/XQfnxmJTz70xiDHOeN7xiKkG3bJCJKw2+ACVExBRps8/gG9gqqItjK9LiXpMQjQHE5KU4T2dLQKYgRAU2NTR2iVIsvLIjikLJeuHjMXsRxkRBJD0tjvvl06ob9NTAz/BN/btLRjPpQnEDRpz/kQuNNegxuMQCLPF7mgpXZ0xhrHlskTVFHQiZ3cpHhGS1Abdmz7pmJIQfGBNOIhk5SH4P21pQ1Qw4n+KfZ3BMAfU2OIvv0zCJj3Mimlh3DhgYJanv35hyu1VVuSPxs7UI3UawnSD5nR0w0SuPJDAeoYDiJ5Dus6IcBzs+MZ0rnEKwuwOd/LgIkpXDnqHJQ/RnihajDl3rgM+podTTcbghBalZVAfmtB3Ns/3wgKEXAX+tX8xRIYNtsBYBmGGbhncxMj5syV6CF9RVfagJWpW8F5biyes0F0YG4k4SV+BiYkAEI2q8144quwWzSyaME8LmInKJPvWnjp9X4QoOFQV+0ZMwWqRthZLmKcNnU+Co2sFDEwEOkQtgnGT3hhYeyTpAt1cJGGeHui8ppm5jGKE9gv7IMydHhgxCGGe5gh/5zbbC8oA50Fst7g9CIwYgDBPN/CDTJpnOFQiJlRj7U1u0wEx0FycTFjhcxDkzoEsMGolKhBmtM/58wBiEIs6kbCFgOgG726jpusIc5r80cxDWp6fsEx3TZ6e3TnaigCCOOc8Y6zuBIhuJhAadB/DQZiDzgLrMPOKhlqU5TjJUjoxRh1PWN2noo4HczAWW5VRijUcNDcEA7jipOrNWMLkIQSAWNHbdKLx8v6CTgPz/pow9LMS5sAey+DoW+3Q0ojAwto1nmnkJ6XE4wgrVNis8iUunESNNCSq8sHiT7cxobAxhtCgezoaGeMhxtorR6iyN9zKmKd0bM3fn9DcAjsFCX3qbRTp4GSBMPzGxHTAoLvj6hr+hBv0CD198speuRHKBZyX/V7GuZhxZ9OUhC34MTCj8vlteNWKqQQImVPhBvUElDE1YYkWMWEitTOmrSQi7wWIPbDwYdNb1H/F34+wIKZv9noV6ToCWnybwjVGi55MS9iiefyQvJFWmRDr4e/5mn/T32V4E6boIf+Yd1bSyHQEC5pOC5Won1K/6M2b8ECMUePB6sSiXoI9R8p1FiNUi9chAhOWIRKCn9J/kVYnn/ASPoOkn3kV9cQvkfIiTO5THfOvc3ul+YRoCrqMOKnSYnDCPE7bBIxR5R4QwjNel1AfFZ+ahgdhiu7xjzdS1E8fSNCe8hTPx9h4EOYoLlCQ1srUZcaLElPOyhicWN551ChhFrwnfL/5KLaaEbeHKG8xi4UoxSuyGSXcgJQCvv+4vqgGoOWLesu7lwy6HYQQvw2ihNJj7JKJ+tEDiqI8SneUM5mwAaqGrPDXFXeFA6Kp9aaYYB5uf5jQwOkqk+zlvcGL8YX+DynZR4nDhCf4PQny672xMiiKokh3aB6zHrnwEGFWTNZsO+qHnk5gQn0oYTLcoCNt00OE2xBywzde1eddYuLNsGEVWSFPjEnnGJ0aIuvzJ0zRA/QU2UtlTjuqMQynwiwjK4/TWLPZ3R8ObAYJN6mFw7nJ5o1IWay+Vq9rIc5mtZ5HJdZGotMBQrO4i2u91ceqNqcOJe239fWPdpgGmf0Hram+U0iOIbRoiy9m23NEM9jfK6195GPlSZixu7rGl4Tzw3niAOHGfgoIk29mrs0oGs69te+fiByHjOZTfZEIE15aVf9EhhGH0U9YwpAgQcrOzNMH+3rq6g9IuuNxsFifQtQhrn5z7TW2TF/CFjZTyfLV7CZQjUn1J+sy3wEFhJ9D1CHTVImv79eGlr77CJOFItb/S5fTq1ARNRNVqT/9wjuLEqBFWQ418oP5/0HHpe/9Ez/CrMggK/YMNW6+o0eTYp/17jZCQr6EakvhTXYy+Oq5wbimj3CTW6HkzzPMQnTuaqz+dd3dAyLke9gJJnuOi/vWoEvsIywc4iDNtmfojAU+BgNUhswy3iVcr4eenzzGNDG9c+JNmBVF0ryNfUHTiRLT6tpH3MTDDYwrH6WwCdltBhE2BoZpjzDDC1D6z2zKcIbvqav/9IkMihy3WWht0h1h7xN8Y4blSdg4TScScqmNJnGa36oysDA/5D4LQ3ib3+9rU+/Qm1/4MC0NOP0uYRVHb4JUbqd+LlZ/kiadPfUdDSbIUy2s3QpdUWMO94WF/mXvLqEBFgh0+J5NWZ8RLlBOxAd0KJNPa0p4zfydZ3Gd/mZ/70KXkP+tnH4Y3Fdgf4Yq1T+LfZBDs5A8CTGe6YgaY+90V1ujhKjZBDHOAisQPYRW/2mdxOX4CCEx16JYWmXqZYnPuI1RwuoWL8SdT+HDNEViX1BfcVkeIfwxdx1kFlE1+xm+euOwNxE7hEKx8vPgroJBFpgE9cnxUT6SiKbdXVHZxfBE7BC2+N9Vr4OZPxih2tr39VEygZeQv6xF0S7NVI29xMlm9eUXHcLcFnqSbDugDrU6+20gBh0gJOQrlr9CF7B9ymUKzFypr+TWISw2sLzx7DbYnldepogP+cCOwLBdX2NL3HnpKxj/O7hbQd8tDBOmRBhwFyiUVNaefuKd0Z6AGHt/lqJpMwL3ZZ+j89roNda6hMLQJF9MmIa4H0iVpB9xL7QuoqxH2EXF3vOW356pcQlrPDdMvZ5gAXHX/doTPwvTld8j8PYdUV6i9vqCb5cwzxMOyA3HGwjwN5gFehuYjgpJ/KcIOwDYA1wIzvZ2m7iEYtxaDhsflErSZ9096sNfwM5EuDSnnEESSKr73TV9l1CY0m9+hRVV7Bld+2niAEXCj1JMDVf6Ej7m1HDjV8+YCkJTxGwXkl/qBGkCpPG/ycTHBfZLmoUNqPU9tmp/w4doHHaK+4LQ9ZDvJR9AjSlS/SMu7ozG2CPy+b9rYUt9resDMG4DU5/b6ZxNJAjFxNRf+CeH9e+fxClskxHXo5C17pOy5zjM8t31bkFo4aoaqb70WFTDbelKXfshlB5AhZGI3Ef4AvOKTNchCkJ0hwlSeu1lSlUmSeACJ8+/6AQmTx/hKxyfR90lKEHYorgKnj1TvGq4ErhAvyB7NaSfUFVeo0M0uk3DgjBP00jY9miYdSv1ibGBWsQyoMNYG2dgqVvIEITH1MQShtOfWWgq/gkr9bjJebyTj1gGdNgh7OwSFoS5HUiGIKTpD5jxYLn6099lstJwXAYJb3EGVocIN4BQJjWnD1DDQihkgautPSGDo9RBwvR+pyrsEhaSMEoz9oANtcEFQrK3yhPQlQFC1UG/kN7vtLj1COPkWZdQUyCGwUo9N6Err8UhQrSiw4QFIJR7hAqDLNBcWfc+IkOjFAn1vUHCnUFCVVv7dC8moCtehLuDhMUhHcY07QvxLISupAQgFJamp0P4Z+1rmkfa98DQeBGap6OEfTrklGr9B+lf0l1hGfSHjgV/MWJLi3iG17N+f4jNd08/rXTA3ZUBHWIZA21pp6u95/ETgzGNqqkaz3rvgQyO0teCcDCmOd4Shah+HeLBt2pd+52HpattWAdH6RlmhsNx6THFdWrjbDTFl+qi+nRvCLu5Raec2MkPUzx78sqAJQn7SFba4gzOwwdY+h3ODzO8vRty/NGivqKqEu8Fiuz5J8tQjo8ZsNUtegvCIzzhg6ReKaN9y6hVXsYg8UTQECDsIZ0gcq8IzXhZvzZUxRA6NV8y7040hUnKDx3T4CCMydBLHvF4so+Q19oqQ7U2YXn817g1ReXlxIRXU8Kw/Pj+U/jSG3u4zh0nza3OPjZB6PrHO7/NTrz3p/4kDW5jchS3vgbDOlxReqVstX6ONuOg2OlVcNctTnl7xr9sP0I86VnlZf3JNkf+GvYmfgXsYeclVfsZPGOysNd5HJdQ9EnVbscv40u4NIPtF+MJv4TfdtkTdsZT/G7g3SFsUgzPjPaEY0wgjhvoAvYElPXQexL7RLks8VaFyhChaDYpnU3qaWNaHTPHsYzxUDvYh0V5lcZjjnvtJi6haEAxX07qW8aIYO3r+FVEWV6PkBCcRaKjsX7CzvIamzy+IByvf05iBcBnPoK/fyKFuqur79nQlIJH2+46iw6hLozpeYA+fcY0hpmjbyEnjptlfJfplim4dOY8w20/PVPa7RhquAv5kwk1vGVDw1qcj+NAp/mURaJDTVXavHttJzdCKFYUU5cBrKDGEFKyf+vdyTUgiXgcWxMjOU45pj7E28D6G0w7hEf8qCX9xRS/bu3pugiy46O1DjMiQlVEpZm+DWwdQt79HScXwcMRGM9rT/DgT8/p+FGKoq9NxaYvkJOd6gghOeTltpoz+fd0fp0Wg3DwN35I++hcXI+kR5hHNGSgca9H2IQ0X5ZTwbd1iVu47O+eC+AJ8n2ZIL6PxD6gwcz273fuEpb5FuDpN5RI9Y/YgzJC+VsEXp95TMMeYYmfQAceUZvWlYntCIOrcAmSiOKUMNXm4ejGTtqDkOzt8Wb99rTbuDWGuyqHXaNMPkagRIW36punB8SLMA+hnCyb76berYT78mI/BndQA+/6f5dDMU6UX2R+7EDLk9CAhEPG3rapgxEFZyMvcpC+mzlJ+D2Yip3HLdbHA+d/9Aj1YgM/WLPc7QBppSR9TPMroLo2BxLhsHdY8pAteTiwJb9vh2WTo+vXE3pMvUTB9bj6098HJ6MW9gZE9lbmB5wMHEffR+juLj2XZjivVMNoVal/Xe9PqT6HbE4VexO7Q/ODZ9L2EZpFHgkYM53cwlMJRZI+4y4F13Okw6zXYDnwEnvX9MFBOrAfv8m3ryXnOlW33muCS4R6agTmdDfiAJfBOxP6CfnXErhdffbXgSS708goy19CJFRUdlvDF24OnaTUT5jcO0SnX308xwvBm1OXPrv3+4Z5LgbIfzB3MPcPiC8hqWBsmiB3eHzObEOVX0Kq8CIHvNqPUE/+kI7RHWeGz2odIEzRDcyFjDab8z4uae1jWpY/aSGOUlXjERvZGzr4Y+iMoW1x0teNzxrUFK9Xr//0fS3Unc7sV2FLhg9PHCTEr4MhLDvqvPc2aqoU08KsfTO+k4TkRk5sGzrrq7HP29nezHuOvopLJSzEXZYa+wOTv9LoodBDhGURlmece3MqJAqec+FwIzlyhtIIoV7c4Zb+UdQPPZXgTa9chSYtDAOOnCqYQSXKJBPl5qypBZ71zJLjce7uJhHqpzv8zIc3iuq5NWElRdXYX+jmku4x5GMJSUvMxLKDle2oHz2gKKKXjWx63Y40QpgsbmHwQ/6aIU2MSrT6HXoAk+6OAnqcspvBakaCGJf34axrIewhrvuSY89Dyz3Ogt7l20vIxSwnYkUjdh4fOEUbHoBehJbYuZ6+vheWBjdfv9Vx0+CG930zXmeyu/cGtIKvYUQoqorHeWOl1+fuAC/CLFd3glzdh0PZmWrf8fMrDql3t6/n3QjHlB9ynsXjeFZ9pKrsml9T0ur1lwQg5JcjgFScVTenmiK2yPhfjeBzg4flnm4O43SV7SnkeBofo2hm/O4J9Llnxv2BUsDzaqISlbG3VVxpr/lf+eRDaNIdfh9WLZL7m4OL+poffJyiO77XdvndhlTDcRp37ylZWT0qzqY75Cw/QF9CcoJRrCybN1Js1e4+7IpqX/HKbGvcDYG+hPo+7u8Gl/EutrJ3JOAkJFhd2k36YYy7Wc6AfBk3IRydrapPZA8NtDLm7tjrAcfcf7jp6r7iTHvSYCiiKW1R+90efy3wGELS4AllguD1eauHyBzRUtLyvJkkGKGOt0PGZVm+slcvemPg6lEsujdmEk4ghBAcd7EnEvqfoR8nO1Hsv7B6SEp09L6HKQhJmYrVRvNPvMohikPmPEVjWv0P3DFJzOLEW53HE5KKm3Sl3oLLWKHbOqX/8XvTwFSMv0h2MiFp8ntnEog493LNwkSJYTQKEVduaL13FkKIbTZ5F2nqDVuVuo3CXMDjsVesBiXUG3glBBZ63tY1JfpbrrSYKv1PdI/mJ95YHYgQQwbRRJX6W1LnWzhdjNT/wPNIEmAjNsbdAxyckKQEYgIsqq1EPlJV+y8dXDTeBlgIAhiEUCDiu6b/ZUcNyG6vZFeDe8H2mQch7GiRkOTFGUzFUNd2XVH47rkYO8M+bhmD5oCAwQgRkZtlGBvYMRXN0aQxRYk9yHDfBVZ0w+/u2NkISbrBEw1c47+WosiIMeCI2e8sscc4F8zITENIzA26neSV1+yNPfmBFi8QM97+zBdg0IE1x0fbsxBidFPgt2IR8+IMxqk4cjIkON74cHau850PMGVGrh5bCCFM7h2eS8skcy25p2qGItjVwex3GIEmsPYw0OS8SEJSo7w6hdcj3twqSmiEuHvAuRIjlGTomLravIQku4XjA6/61jcfSKFFcApTr1vifgK9SQ89buJcGCExG7SQInxbnnHjoBbnvaBtPBombBqLOVdZbsdJaY+eBDaiMxFitNsZJHLl2sadQcuLVFWFZ6T2dcY9nBmmic8C0wIJibVFm/xtTJDS+zOmLdP942220tlFlfD7QcwcPZ2U0C+CED1jEV8IMyrrD4ctr7QByRpzbgx3Py68tblpR+hshNycHXPvjw2rj24V0CMPGxcr8AvZ7ZuyONuXmNvUq1lmSYQk1aBbFv8MJkjr0RqEcYvWpAoW1H7ULfWWKT0JGogugpDP+QOs4nE9AuNCN6fDL9MgRvu7RdyzDbIFum/N9qAzE6JjovkkrxeDHjN/O2yBJkdlrP221rnfxRQvFTYhvLF7VCwY8GN5rKvLOuO9frNdIauKn+S3Fyv24yu0ZeJ89AoMlymd/IIIYaju0NPe7C/lr8GwQojM1BkKq6JUqeH9Smfv8r0ydmaLFq05nnE+QqK3tujukfgcsg796P2HWxabqSCncfeuSM6HOwsv+XT5dujO2IWlZRPCHNmk9LSGk4RfPCqnMwApsQDHawyJojHGzh5clNFixvnhaTrnm30CLoYQGCvwHBUcVhgbY+hRPn93aTNFUcUddUqXtpeMcC2r7oKWipaF2e2X50fcIcTFkkt+i55mZnHxQzI3Ib7Xu5Ru98dTZvbb+1dtB3Qpri5Q+c52ftEl/lHj7IpIocGVSk775V2r1E9j5Cgt1BbAtxBCYLQOKN1tuRYvzveup0uZ8+eAaUsKgoIDF5QYqgjLiYek2U771fPzWskkffvdSxV4y06MucenkIUQEhxURUo3atwIxvlJEvDEerVkfbt4/vJVu+04t3ZPbh2n/eDVi/cX36xSWqAlEsK7p2oNeLcq8/iHQVkUIQxNC0bWvgvJ74lw98zKZqqUNY6efftXR55ljoxsqaq7apMTnRN9S5mNfXq6bSxkeLqyOEKQam1ji9JGxZjl1NO0sVkAw3xSXvCRqQslBKkebR/Ccx60jGrweZSsGpuNUxicTWvxJ8IumhBEz7bwcfcLzYyRmpQQmCmjlQPd0eJGJrvIwdmVJRCimNlMbncfHvywkdusGdmqaSZ7OtWTppnKWrV8rgEKp1u7zdpy6FCWRMglZWTyjSLMTJD900LhYEPIQaGww/+S7hQP8jWjOvlXzSHLJBSSLhnlTL550igWizso8LFx0twEe1qaMamdSpZP2C+6nkwubTj6SLiEUcg/hPdf/iG8//J/enlWuZLtCcUAAAAASUVORK5CYII=">
            <a:extLst>
              <a:ext uri="{FF2B5EF4-FFF2-40B4-BE49-F238E27FC236}">
                <a16:creationId xmlns:a16="http://schemas.microsoft.com/office/drawing/2014/main" id="{DB6C2762-D378-442F-B6B8-0F87B387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79147"/>
            <a:ext cx="898583" cy="8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Uma imagem com desenho&#10;&#10;Descrição gerada automaticamente">
            <a:extLst>
              <a:ext uri="{FF2B5EF4-FFF2-40B4-BE49-F238E27FC236}">
                <a16:creationId xmlns:a16="http://schemas.microsoft.com/office/drawing/2014/main" id="{25FFABB1-6E2F-4710-B031-6228D45B30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83" y="566571"/>
            <a:ext cx="630070" cy="7010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36D2B4C-FDBD-4DFA-BCC1-017652A30F12}"/>
              </a:ext>
            </a:extLst>
          </p:cNvPr>
          <p:cNvSpPr txBox="1"/>
          <p:nvPr/>
        </p:nvSpPr>
        <p:spPr>
          <a:xfrm>
            <a:off x="6058347" y="566571"/>
            <a:ext cx="3085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Área: 21.878 m2</a:t>
            </a:r>
          </a:p>
          <a:p>
            <a:r>
              <a:rPr lang="pt-PT" dirty="0"/>
              <a:t>Lotação máxima: 1090 pessoas</a:t>
            </a:r>
          </a:p>
        </p:txBody>
      </p:sp>
      <p:pic>
        <p:nvPicPr>
          <p:cNvPr id="12" name="Imagem 11" descr="Uma imagem com monitor, símbolo, azul, branco&#10;&#10;Descrição gerada automaticamente">
            <a:extLst>
              <a:ext uri="{FF2B5EF4-FFF2-40B4-BE49-F238E27FC236}">
                <a16:creationId xmlns:a16="http://schemas.microsoft.com/office/drawing/2014/main" id="{4C4828EA-3650-41C5-92C1-AAD23EAA57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4014"/>
            <a:ext cx="1229122" cy="1229122"/>
          </a:xfrm>
          <a:prstGeom prst="rect">
            <a:avLst/>
          </a:prstGeom>
        </p:spPr>
      </p:pic>
      <p:pic>
        <p:nvPicPr>
          <p:cNvPr id="14" name="Imagem 13" descr="Uma imagem com desenho&#10;&#10;Descrição gerada automaticamente">
            <a:extLst>
              <a:ext uri="{FF2B5EF4-FFF2-40B4-BE49-F238E27FC236}">
                <a16:creationId xmlns:a16="http://schemas.microsoft.com/office/drawing/2014/main" id="{7E86A5A2-2150-4891-B12D-0C99F3FE61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6" b="42000"/>
          <a:stretch/>
        </p:blipFill>
        <p:spPr>
          <a:xfrm>
            <a:off x="5341193" y="2999050"/>
            <a:ext cx="2543175" cy="588018"/>
          </a:xfrm>
          <a:prstGeom prst="rect">
            <a:avLst/>
          </a:prstGeom>
        </p:spPr>
      </p:pic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FD50298B-0A92-4AB2-BD8A-3CD79B9C68E7}"/>
              </a:ext>
            </a:extLst>
          </p:cNvPr>
          <p:cNvSpPr/>
          <p:nvPr/>
        </p:nvSpPr>
        <p:spPr>
          <a:xfrm flipH="1">
            <a:off x="4834211" y="3131120"/>
            <a:ext cx="529877" cy="3238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37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6319726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6131199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3504" y="234110"/>
            <a:ext cx="4452277" cy="3466213"/>
          </a:xfrm>
        </p:spPr>
        <p:txBody>
          <a:bodyPr anchor="b">
            <a:normAutofit/>
          </a:bodyPr>
          <a:lstStyle/>
          <a:p>
            <a:pPr algn="l"/>
            <a:r>
              <a:rPr lang="pt-PT" sz="6300">
                <a:solidFill>
                  <a:srgbClr val="FFFFFF"/>
                </a:solidFill>
              </a:rPr>
              <a:t>Se é Feirante… </a:t>
            </a:r>
          </a:p>
        </p:txBody>
      </p:sp>
    </p:spTree>
    <p:extLst>
      <p:ext uri="{BB962C8B-B14F-4D97-AF65-F5344CB8AC3E}">
        <p14:creationId xmlns:p14="http://schemas.microsoft.com/office/powerpoint/2010/main" val="247770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811961" y="696753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Uso obrigatório de máscara ou viseira para reduzir a transmissão do vírus;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Colocar avisos bem visíveis em cada espaço de venda (tenda) com as normas a serem seguidas pelos clientes, onde constem as medidas de distanciamento, assim como o número de clientes que podem ser atendidos em cada momento;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Todos os feirantes devem colocar em local acessível, pelo público, recipiente com solução SABA para uso dos clientes de cada banca;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Ter disponíveis luvas descartáveis de forma gratuita para que o cliente que tenha a necessidade de pegar no artigo possa utilizar;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Colocar recipiente para lixo descartável gerado em cada atendimento, evitando que o mesmo seja depositado para o chão;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3285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ovid19.min-saude.pt/wp-content/uploads/2020/05/Distanciamento-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8843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4283968" y="1761490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3200" dirty="0"/>
              <a:t>Manutenção de todas as medidas de distanciamento social, </a:t>
            </a:r>
          </a:p>
          <a:p>
            <a:pPr lvl="0"/>
            <a:r>
              <a:rPr lang="pt-PT" sz="3200" dirty="0"/>
              <a:t>evitando distâncias entre pessoas inferiores</a:t>
            </a:r>
          </a:p>
          <a:p>
            <a:pPr lvl="0"/>
            <a:r>
              <a:rPr lang="pt-PT" sz="3200" dirty="0"/>
              <a:t> a 2m</a:t>
            </a:r>
            <a:r>
              <a:rPr lang="pt-P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30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620688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Cumprir escrupulosamente o horário de descargas definido entre as 06h00 e as 7h30 do dia do Mercado;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Cumprir escrupulosamente o horário de cargas definido entre as 14h00-17h00;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O Mercado realiza-se no horário das 8h30 às 14h00;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Todas as viaturas devem entrar pelo acesso nascente do evento, situado junto ao Secretariado do Mercado. Não será permitida a entrada pela entrada poente do recinto;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Proibição de circulação de viaturas com exceção das viaturas de socorro ou autoridade policial durante o horário de funcionamento da feira</a:t>
            </a:r>
          </a:p>
          <a:p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Cada banca ou terrado deverá ser “operada” por duas pessoas (feirantes): uma apenas para manuseamento de dinheiro, outra para manuseamento e fornecimento dos produtos ao consumidor</a:t>
            </a:r>
            <a:r>
              <a:rPr lang="pt-PT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203848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Office PowerPoint</Application>
  <PresentationFormat>Apresentação no Ecrã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 é Feirante…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Maria Gonçalves Ponte</dc:creator>
  <cp:lastModifiedBy>Carla Maria Gonçalves Ponte</cp:lastModifiedBy>
  <cp:revision>1</cp:revision>
  <dcterms:created xsi:type="dcterms:W3CDTF">2020-06-08T21:29:17Z</dcterms:created>
  <dcterms:modified xsi:type="dcterms:W3CDTF">2020-06-08T21:29:27Z</dcterms:modified>
</cp:coreProperties>
</file>